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54" r:id="rId6"/>
    <p:sldId id="358" r:id="rId7"/>
    <p:sldId id="263" r:id="rId8"/>
    <p:sldId id="325" r:id="rId9"/>
    <p:sldId id="290" r:id="rId10"/>
    <p:sldId id="352" r:id="rId11"/>
    <p:sldId id="291" r:id="rId12"/>
    <p:sldId id="355" r:id="rId13"/>
    <p:sldId id="264" r:id="rId14"/>
    <p:sldId id="353" r:id="rId15"/>
    <p:sldId id="356" r:id="rId16"/>
    <p:sldId id="265" r:id="rId17"/>
    <p:sldId id="326" r:id="rId18"/>
    <p:sldId id="292" r:id="rId19"/>
    <p:sldId id="293" r:id="rId20"/>
    <p:sldId id="357" r:id="rId21"/>
    <p:sldId id="268" r:id="rId22"/>
    <p:sldId id="267" r:id="rId23"/>
    <p:sldId id="294" r:id="rId24"/>
    <p:sldId id="317" r:id="rId25"/>
    <p:sldId id="318" r:id="rId26"/>
    <p:sldId id="327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</p14:sldIdLst>
        </p14:section>
        <p14:section name="Nuevo Archivo" id="{DE15F83C-940C-40E0-B003-974EFC7AEB54}">
          <p14:sldIdLst>
            <p14:sldId id="354"/>
            <p14:sldId id="358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527" autoAdjust="0"/>
  </p:normalViewPr>
  <p:slideViewPr>
    <p:cSldViewPr snapToGrid="0">
      <p:cViewPr varScale="1">
        <p:scale>
          <a:sx n="98" d="100"/>
          <a:sy n="98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Permanent storage of information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Share data across different devices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Allows convenient work of large amounts of information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Makes data transfer easy</a:t>
          </a: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Permanent storage of information</a:t>
          </a:r>
        </a:p>
      </dsp:txBody>
      <dsp:txXfrm>
        <a:off x="0" y="0"/>
        <a:ext cx="11405568" cy="1363690"/>
      </dsp:txXfrm>
    </dsp:sp>
    <dsp:sp modelId="{C8672928-34F6-4937-8BAF-A0B8472F6086}">
      <dsp:nvSpPr>
        <dsp:cNvPr id="0" name=""/>
        <dsp:cNvSpPr/>
      </dsp:nvSpPr>
      <dsp:spPr>
        <a:xfrm>
          <a:off x="0" y="136369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369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Share data across different devices</a:t>
          </a:r>
        </a:p>
      </dsp:txBody>
      <dsp:txXfrm>
        <a:off x="0" y="1363690"/>
        <a:ext cx="11405568" cy="1363690"/>
      </dsp:txXfrm>
    </dsp:sp>
    <dsp:sp modelId="{F912A99B-9286-4F2A-A10D-291F371E0DC8}">
      <dsp:nvSpPr>
        <dsp:cNvPr id="0" name=""/>
        <dsp:cNvSpPr/>
      </dsp:nvSpPr>
      <dsp:spPr>
        <a:xfrm>
          <a:off x="0" y="2727381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7381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Allows convenient work of large amounts of information</a:t>
          </a:r>
        </a:p>
      </dsp:txBody>
      <dsp:txXfrm>
        <a:off x="0" y="2727381"/>
        <a:ext cx="11405568" cy="1363690"/>
      </dsp:txXfrm>
    </dsp:sp>
    <dsp:sp modelId="{BBEA21A9-8A79-4564-BC3A-E91D4463FA6E}">
      <dsp:nvSpPr>
        <dsp:cNvPr id="0" name=""/>
        <dsp:cNvSpPr/>
      </dsp:nvSpPr>
      <dsp:spPr>
        <a:xfrm>
          <a:off x="0" y="4091072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91072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Makes data transfer easy</a:t>
          </a:r>
        </a:p>
      </dsp:txBody>
      <dsp:txXfrm>
        <a:off x="0" y="4091072"/>
        <a:ext cx="11405568" cy="136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461963"/>
            <a:ext cx="66675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43151"/>
            <a:ext cx="2603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1"/>
            <a:ext cx="12192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10972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76" y="2188715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Module 9</a:t>
            </a:r>
            <a:b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</a:br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Working with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375091"/>
            <a:ext cx="10964333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3541987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1890552" y="426548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2103382" y="3654321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(FileNotFoundException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245092"/>
            <a:ext cx="6848951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85" y="16312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618067" y="515508"/>
            <a:ext cx="63838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716214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06651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5764" y="1417639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is a computational resource that allows to save information in a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dirty="0"/>
              <a:t>Podemos especificar la ubicación de un archivo con la </a:t>
            </a:r>
            <a:r>
              <a:rPr lang="es-MX" altLang="en-US" dirty="0">
                <a:highlight>
                  <a:srgbClr val="FFFF00"/>
                </a:highlight>
              </a:rPr>
              <a:t>dirección absoluta</a:t>
            </a:r>
            <a:r>
              <a:rPr lang="es-MX" altLang="en-US" dirty="0"/>
              <a:t>, o la </a:t>
            </a:r>
            <a:r>
              <a:rPr lang="es-MX" altLang="en-US" dirty="0">
                <a:highlight>
                  <a:srgbClr val="FFFF00"/>
                </a:highlight>
              </a:rPr>
              <a:t>dirección relativa</a:t>
            </a:r>
            <a:r>
              <a:rPr lang="es-MX" altLang="en-US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</a:t>
            </a:r>
            <a:r>
              <a:rPr lang="es-MX" altLang="en-US" sz="2000"/>
              <a:t>del proyecto (“</a:t>
            </a:r>
            <a:r>
              <a:rPr lang="es-MX" altLang="en-US" sz="2000" dirty="0"/>
              <a:t>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dirty="0" err="1"/>
              <a:t>Dependiendo</a:t>
            </a:r>
            <a:r>
              <a:rPr lang="en-US" altLang="en-US" dirty="0"/>
              <a:t> del Sistema </a:t>
            </a:r>
            <a:r>
              <a:rPr lang="en-US" altLang="en-US" dirty="0" err="1"/>
              <a:t>Operativo</a:t>
            </a:r>
            <a:r>
              <a:rPr lang="en-US" altLang="en-US" dirty="0"/>
              <a:t>, la </a:t>
            </a:r>
            <a:r>
              <a:rPr lang="en-US" altLang="en-US" dirty="0" err="1"/>
              <a:t>dirección</a:t>
            </a:r>
            <a:r>
              <a:rPr lang="en-US" altLang="en-US" dirty="0"/>
              <a:t> del </a:t>
            </a:r>
            <a:r>
              <a:rPr lang="en-US" altLang="en-US" dirty="0" err="1"/>
              <a:t>archivo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variar</a:t>
            </a:r>
            <a:endParaRPr lang="en-US" altLang="en-US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471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altLang="en-US" sz="4000" dirty="0"/>
              <a:t>Caso de </a:t>
            </a:r>
            <a:r>
              <a:rPr lang="en-US" altLang="en-US" sz="4000" dirty="0" err="1"/>
              <a:t>Estudio</a:t>
            </a:r>
            <a:br>
              <a:rPr lang="en-US" altLang="en-US" sz="4000" dirty="0"/>
            </a:br>
            <a:r>
              <a:rPr lang="en-US" altLang="en-US" sz="4000" dirty="0" err="1"/>
              <a:t>Archivo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separado</a:t>
            </a:r>
            <a:r>
              <a:rPr lang="en-US" altLang="en-US" sz="4000" dirty="0"/>
              <a:t>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2" y="1341439"/>
            <a:ext cx="10955867" cy="4813828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84" y="3615968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639" y="128589"/>
            <a:ext cx="6562725" cy="62769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/>
              <a:t>Advantages of using Files</a:t>
            </a:r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09535"/>
              </p:ext>
            </p:extLst>
          </p:nvPr>
        </p:nvGraphicFramePr>
        <p:xfrm>
          <a:off x="355989" y="1235486"/>
          <a:ext cx="11405568" cy="545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Creating a new File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32EBF8C7-C65A-4AA5-8130-808F5B15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901" y="32433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376AC-961D-49DC-8B75-0E0B9876DD3C}"/>
              </a:ext>
            </a:extLst>
          </p:cNvPr>
          <p:cNvSpPr txBox="1"/>
          <p:nvPr/>
        </p:nvSpPr>
        <p:spPr>
          <a:xfrm>
            <a:off x="198964" y="252403"/>
            <a:ext cx="1020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Para crear un archivo, vamos a necesitar tres componentes:</a:t>
            </a:r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71D6E-CCC3-4E69-8E48-AF1E49BFADCF}"/>
              </a:ext>
            </a:extLst>
          </p:cNvPr>
          <p:cNvGrpSpPr/>
          <p:nvPr/>
        </p:nvGrpSpPr>
        <p:grpSpPr>
          <a:xfrm>
            <a:off x="5924268" y="3247254"/>
            <a:ext cx="4790299" cy="914400"/>
            <a:chOff x="5204600" y="2317467"/>
            <a:chExt cx="4790299" cy="914400"/>
          </a:xfrm>
        </p:grpSpPr>
        <p:pic>
          <p:nvPicPr>
            <p:cNvPr id="7" name="Graphic 6" descr="Images">
              <a:extLst>
                <a:ext uri="{FF2B5EF4-FFF2-40B4-BE49-F238E27FC236}">
                  <a16:creationId xmlns:a16="http://schemas.microsoft.com/office/drawing/2014/main" id="{175997F8-46DB-45B1-B7D1-00FC80EE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4600" y="2317467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D2828-CADA-4288-8A17-CD2FB8DBF482}"/>
                </a:ext>
              </a:extLst>
            </p:cNvPr>
            <p:cNvSpPr txBox="1"/>
            <p:nvPr/>
          </p:nvSpPr>
          <p:spPr>
            <a:xfrm>
              <a:off x="6481231" y="2590001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Contents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FC6340-B495-4AB3-94E8-3738D4C10B12}"/>
              </a:ext>
            </a:extLst>
          </p:cNvPr>
          <p:cNvGrpSpPr/>
          <p:nvPr/>
        </p:nvGrpSpPr>
        <p:grpSpPr>
          <a:xfrm>
            <a:off x="5924268" y="5217866"/>
            <a:ext cx="4790299" cy="914400"/>
            <a:chOff x="5204600" y="3634600"/>
            <a:chExt cx="4790299" cy="91440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EFACFA2F-B873-40E4-B081-046AC8ED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4600" y="363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FBE67-EF11-4342-AAF1-56B2E0BE82BE}"/>
                </a:ext>
              </a:extLst>
            </p:cNvPr>
            <p:cNvSpPr txBox="1"/>
            <p:nvPr/>
          </p:nvSpPr>
          <p:spPr>
            <a:xfrm>
              <a:off x="6481231" y="3907134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Location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D078D-B8AA-434A-877E-C3E802301408}"/>
              </a:ext>
            </a:extLst>
          </p:cNvPr>
          <p:cNvGrpSpPr/>
          <p:nvPr/>
        </p:nvGrpSpPr>
        <p:grpSpPr>
          <a:xfrm>
            <a:off x="5924268" y="1276642"/>
            <a:ext cx="4790299" cy="914400"/>
            <a:chOff x="5204600" y="1000334"/>
            <a:chExt cx="4790299" cy="914400"/>
          </a:xfrm>
        </p:grpSpPr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D2A7EAC6-67BE-4EBC-B1C0-5B5868DF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4600" y="1000334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1111D-CA8E-40BF-9221-C2098659C1AC}"/>
                </a:ext>
              </a:extLst>
            </p:cNvPr>
            <p:cNvSpPr txBox="1"/>
            <p:nvPr/>
          </p:nvSpPr>
          <p:spPr>
            <a:xfrm>
              <a:off x="6481231" y="1272868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filename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F1DBE-7097-46EA-9D7A-5CAFDF1407F1}"/>
              </a:ext>
            </a:extLst>
          </p:cNvPr>
          <p:cNvCxnSpPr/>
          <p:nvPr/>
        </p:nvCxnSpPr>
        <p:spPr bwMode="auto">
          <a:xfrm flipV="1">
            <a:off x="3149600" y="1918508"/>
            <a:ext cx="1820333" cy="13287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F31126-B843-43D3-A6F7-164D208605BC}"/>
              </a:ext>
            </a:extLst>
          </p:cNvPr>
          <p:cNvCxnSpPr>
            <a:cxnSpLocks/>
          </p:cNvCxnSpPr>
          <p:nvPr/>
        </p:nvCxnSpPr>
        <p:spPr bwMode="auto">
          <a:xfrm>
            <a:off x="3149600" y="3696562"/>
            <a:ext cx="2055000" cy="39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E496F-D727-4060-892C-D5890B37D7C5}"/>
              </a:ext>
            </a:extLst>
          </p:cNvPr>
          <p:cNvCxnSpPr>
            <a:cxnSpLocks/>
          </p:cNvCxnSpPr>
          <p:nvPr/>
        </p:nvCxnSpPr>
        <p:spPr bwMode="auto">
          <a:xfrm>
            <a:off x="3149600" y="4157708"/>
            <a:ext cx="1947333" cy="14236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97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697"/>
            <a:ext cx="12192000" cy="960449"/>
          </a:xfrm>
        </p:spPr>
        <p:txBody>
          <a:bodyPr/>
          <a:lstStyle/>
          <a:p>
            <a:pPr eaLnBrk="1" hangingPunct="1"/>
            <a:r>
              <a:rPr lang="en-US" altLang="en-US" dirty="0"/>
              <a:t>Create a new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04913"/>
            <a:ext cx="10820400" cy="49842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Class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defines the necessary methods to create and write a text file.</a:t>
            </a:r>
          </a:p>
          <a:p>
            <a:pPr lvl="1" eaLnBrk="1" hangingPunct="1">
              <a:defRPr/>
            </a:pPr>
            <a:r>
              <a:rPr lang="en-US" sz="2400" dirty="0"/>
              <a:t>The class is in package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567266" y="258819"/>
            <a:ext cx="1106593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68368-DCDC-48DF-958A-FCB66AFC695C}"/>
              </a:ext>
            </a:extLst>
          </p:cNvPr>
          <p:cNvSpPr txBox="1"/>
          <p:nvPr/>
        </p:nvSpPr>
        <p:spPr>
          <a:xfrm>
            <a:off x="6612467" y="1727200"/>
            <a:ext cx="35475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File will be created in the project location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95915F-2FBE-4578-B58F-7D8FA964B1F7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4123267" y="2050366"/>
            <a:ext cx="24892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1" y="1927226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436689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08476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3153806" y="169682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1003</Words>
  <Application>Microsoft Macintosh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72</vt:lpstr>
      <vt:lpstr>8-bit pusab</vt:lpstr>
      <vt:lpstr>Arial</vt:lpstr>
      <vt:lpstr>Consolas</vt:lpstr>
      <vt:lpstr>Courier New</vt:lpstr>
      <vt:lpstr>Roboto</vt:lpstr>
      <vt:lpstr>Wingdings</vt:lpstr>
      <vt:lpstr>1_Savitch4Template</vt:lpstr>
      <vt:lpstr>Informatica Theme</vt:lpstr>
      <vt:lpstr>Module 9 Working with Files</vt:lpstr>
      <vt:lpstr>Files</vt:lpstr>
      <vt:lpstr>Advantages of using Files</vt:lpstr>
      <vt:lpstr>Creating a new File</vt:lpstr>
      <vt:lpstr>PowerPoint Presentation</vt:lpstr>
      <vt:lpstr>Create a new File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228</cp:revision>
  <dcterms:created xsi:type="dcterms:W3CDTF">2007-10-21T18:46:28Z</dcterms:created>
  <dcterms:modified xsi:type="dcterms:W3CDTF">2024-03-20T03:48:11Z</dcterms:modified>
</cp:coreProperties>
</file>