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2" r:id="rId3"/>
    <p:sldId id="258" r:id="rId4"/>
    <p:sldId id="271" r:id="rId5"/>
    <p:sldId id="276" r:id="rId6"/>
    <p:sldId id="275" r:id="rId7"/>
    <p:sldId id="264" r:id="rId8"/>
    <p:sldId id="266" r:id="rId9"/>
    <p:sldId id="272" r:id="rId10"/>
    <p:sldId id="267" r:id="rId11"/>
    <p:sldId id="265" r:id="rId12"/>
    <p:sldId id="273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7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E1745-7517-4682-95C8-9566BBD76125}" v="12" dt="2020-02-24T16:36:47.613"/>
  </p1510:revLst>
</p1510:revInfo>
</file>

<file path=ppt/tableStyles.xml><?xml version="1.0" encoding="utf-8"?>
<a:tblStyleLst xmlns:a="http://schemas.openxmlformats.org/drawingml/2006/main" def="{4CCC8466-F685-423E-966A-FD40F4A42AE8}">
  <a:tblStyle styleId="{4CCC8466-F685-423E-966A-FD40F4A42A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2"/>
    <p:restoredTop sz="94558"/>
  </p:normalViewPr>
  <p:slideViewPr>
    <p:cSldViewPr snapToGrid="0">
      <p:cViewPr varScale="1">
        <p:scale>
          <a:sx n="79" d="100"/>
          <a:sy n="79" d="100"/>
        </p:scale>
        <p:origin x="377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83E1745-7517-4682-95C8-9566BBD76125}"/>
    <pc:docChg chg="modSld">
      <pc:chgData name="" userId="" providerId="" clId="Web-{B83E1745-7517-4682-95C8-9566BBD76125}" dt="2020-02-24T16:36:45.832" v="10" actId="20577"/>
      <pc:docMkLst>
        <pc:docMk/>
      </pc:docMkLst>
      <pc:sldChg chg="modSp">
        <pc:chgData name="" userId="" providerId="" clId="Web-{B83E1745-7517-4682-95C8-9566BBD76125}" dt="2020-02-24T16:36:45.832" v="10" actId="20577"/>
        <pc:sldMkLst>
          <pc:docMk/>
          <pc:sldMk cId="0" sldId="257"/>
        </pc:sldMkLst>
        <pc:spChg chg="mod">
          <ac:chgData name="" userId="" providerId="" clId="Web-{B83E1745-7517-4682-95C8-9566BBD76125}" dt="2020-02-24T16:36:45.832" v="10" actId="20577"/>
          <ac:spMkLst>
            <pc:docMk/>
            <pc:sldMk cId="0" sldId="257"/>
            <ac:spMk id="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32930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32930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32930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32930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904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32930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32930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310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32930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32930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39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atalog.data.gov/dataset" TargetMode="External"/><Relationship Id="rId4" Type="http://schemas.openxmlformats.org/officeDocument/2006/relationships/hyperlink" Target="https://www.inegi.org.mx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Science</a:t>
            </a:r>
            <a:r>
              <a:rPr lang="es-MX" dirty="0"/>
              <a:t> 2</a:t>
            </a:r>
            <a:br>
              <a:rPr lang="es-MX" dirty="0"/>
            </a:br>
            <a:r>
              <a:rPr lang="es-MX" dirty="0"/>
              <a:t>Final Project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55567-E569-4783-8A9A-A17C6B815A8F}"/>
              </a:ext>
            </a:extLst>
          </p:cNvPr>
          <p:cNvSpPr/>
          <p:nvPr/>
        </p:nvSpPr>
        <p:spPr>
          <a:xfrm>
            <a:off x="0" y="-1"/>
            <a:ext cx="9143999" cy="893135"/>
          </a:xfrm>
          <a:prstGeom prst="rect">
            <a:avLst/>
          </a:prstGeom>
          <a:solidFill>
            <a:srgbClr val="B78700"/>
          </a:solidFill>
          <a:ln>
            <a:solidFill>
              <a:srgbClr val="B7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</a:rPr>
              <a:t>2. Coding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30AAB-29BC-4CE7-B288-6FE748B82A42}"/>
              </a:ext>
            </a:extLst>
          </p:cNvPr>
          <p:cNvSpPr txBox="1"/>
          <p:nvPr/>
        </p:nvSpPr>
        <p:spPr>
          <a:xfrm>
            <a:off x="0" y="893134"/>
            <a:ext cx="91014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files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submitted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includes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Folders</a:t>
            </a:r>
          </a:p>
          <a:p>
            <a:pPr marL="342900" indent="-342900">
              <a:buFontTx/>
              <a:buChar char="-"/>
            </a:pP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submitted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as a .zip file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Links </a:t>
            </a: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 hosting sites (Dropbox, Google Drive, iCloud, </a:t>
            </a: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 NOT be </a:t>
            </a: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accepted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 descr="Presentation with media">
            <a:extLst>
              <a:ext uri="{FF2B5EF4-FFF2-40B4-BE49-F238E27FC236}">
                <a16:creationId xmlns:a16="http://schemas.microsoft.com/office/drawing/2014/main" id="{A7255E5F-6B86-4D1A-AB33-47A60F5AC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4775" y="-47343"/>
            <a:ext cx="987817" cy="9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6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55567-E569-4783-8A9A-A17C6B815A8F}"/>
              </a:ext>
            </a:extLst>
          </p:cNvPr>
          <p:cNvSpPr/>
          <p:nvPr/>
        </p:nvSpPr>
        <p:spPr>
          <a:xfrm>
            <a:off x="0" y="-1"/>
            <a:ext cx="9143999" cy="89313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</a:rPr>
              <a:t>3. Demo</a:t>
            </a:r>
            <a:endParaRPr lang="es-MX" sz="3000" b="1" dirty="0">
              <a:solidFill>
                <a:schemeClr val="bg1"/>
              </a:solidFill>
            </a:endParaRPr>
          </a:p>
        </p:txBody>
      </p:sp>
      <p:pic>
        <p:nvPicPr>
          <p:cNvPr id="12" name="Graphic 11" descr="Checklist">
            <a:extLst>
              <a:ext uri="{FF2B5EF4-FFF2-40B4-BE49-F238E27FC236}">
                <a16:creationId xmlns:a16="http://schemas.microsoft.com/office/drawing/2014/main" id="{563C072D-4195-4CE4-9E4E-E732D21E1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9034" y="0"/>
            <a:ext cx="893135" cy="8931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E30AAB-29BC-4CE7-B288-6FE748B82A42}"/>
              </a:ext>
            </a:extLst>
          </p:cNvPr>
          <p:cNvSpPr txBox="1"/>
          <p:nvPr/>
        </p:nvSpPr>
        <p:spPr>
          <a:xfrm>
            <a:off x="0" y="1041990"/>
            <a:ext cx="87452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Demo: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Week of April 22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@ 7:30 AM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Deliverable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do a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-demo in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 5 minutes </a:t>
            </a:r>
          </a:p>
          <a:p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01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51B8-F879-4339-9B09-D4A8FA9E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77" y="741218"/>
            <a:ext cx="3057449" cy="3657600"/>
          </a:xfrm>
        </p:spPr>
        <p:txBody>
          <a:bodyPr anchor="ctr"/>
          <a:lstStyle/>
          <a:p>
            <a:r>
              <a:rPr lang="es-MX" dirty="0"/>
              <a:t>Final </a:t>
            </a:r>
            <a:r>
              <a:rPr lang="es-MX" dirty="0" err="1"/>
              <a:t>Comments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76DA8-7489-49EB-9445-4B9A0FE7CE52}"/>
              </a:ext>
            </a:extLst>
          </p:cNvPr>
          <p:cNvSpPr txBox="1"/>
          <p:nvPr/>
        </p:nvSpPr>
        <p:spPr>
          <a:xfrm>
            <a:off x="3567545" y="357800"/>
            <a:ext cx="51469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err="1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Teams</a:t>
            </a:r>
            <a:r>
              <a:rPr lang="es-MX" sz="2000" dirty="0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of</a:t>
            </a:r>
            <a:r>
              <a:rPr lang="es-MX" sz="2000" dirty="0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 up </a:t>
            </a:r>
            <a:r>
              <a:rPr lang="es-MX" sz="2000" dirty="0" err="1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to</a:t>
            </a:r>
            <a:r>
              <a:rPr lang="es-MX" sz="2000" dirty="0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000" dirty="0">
              <a:latin typeface="Arial" panose="020B0604020202020204" pitchFamily="34" charset="0"/>
              <a:ea typeface="Roboto" panose="020B0604020202020204" charset="0"/>
              <a:cs typeface="Arial" panose="020B0604020202020204" pitchFamily="34" charset="0"/>
            </a:endParaRPr>
          </a:p>
          <a:p>
            <a:r>
              <a:rPr lang="es-MX" sz="2000" b="1" dirty="0" err="1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Grading</a:t>
            </a:r>
            <a:r>
              <a:rPr lang="es-MX" sz="2000" b="1" dirty="0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 (20 </a:t>
            </a:r>
            <a:r>
              <a:rPr lang="es-MX" sz="2000" b="1" dirty="0" err="1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points</a:t>
            </a:r>
            <a:r>
              <a:rPr lang="es-MX" sz="2000" b="1" dirty="0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of</a:t>
            </a:r>
            <a:r>
              <a:rPr lang="es-MX" sz="2000" b="1" dirty="0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the</a:t>
            </a:r>
            <a:r>
              <a:rPr lang="es-MX" sz="2000" b="1" dirty="0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 final grade)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err="1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Design</a:t>
            </a:r>
            <a:r>
              <a:rPr lang="es-MX" sz="2000" dirty="0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: 5 </a:t>
            </a:r>
            <a:r>
              <a:rPr lang="es-MX" sz="2000" dirty="0" err="1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points</a:t>
            </a:r>
            <a:endParaRPr lang="es-MX" sz="2000" dirty="0">
              <a:latin typeface="Arial" panose="020B0604020202020204" pitchFamily="34" charset="0"/>
              <a:ea typeface="Roboto" panose="020B060402020202020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err="1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Coding</a:t>
            </a:r>
            <a:r>
              <a:rPr lang="es-MX" sz="2000" dirty="0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: 10 </a:t>
            </a:r>
            <a:r>
              <a:rPr lang="es-MX" sz="2000" dirty="0" err="1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points</a:t>
            </a:r>
            <a:endParaRPr lang="es-MX" sz="2000" dirty="0">
              <a:latin typeface="Arial" panose="020B0604020202020204" pitchFamily="34" charset="0"/>
              <a:ea typeface="Roboto" panose="020B060402020202020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Demo: 5 </a:t>
            </a:r>
            <a:r>
              <a:rPr lang="es-MX" sz="2000" dirty="0" err="1">
                <a:latin typeface="Arial" panose="020B0604020202020204" pitchFamily="34" charset="0"/>
                <a:ea typeface="Roboto" panose="020B0604020202020204" charset="0"/>
                <a:cs typeface="Arial" panose="020B0604020202020204" pitchFamily="34" charset="0"/>
              </a:rPr>
              <a:t>points</a:t>
            </a:r>
            <a:endParaRPr lang="en-US" sz="2000" dirty="0">
              <a:latin typeface="Arial" panose="020B0604020202020204" pitchFamily="34" charset="0"/>
              <a:ea typeface="Roboto" panose="020B060402020202020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0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04DE3-95DD-4582-925D-9B3AA11B8ED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62054" y="724200"/>
            <a:ext cx="4481945" cy="3695100"/>
          </a:xfrm>
        </p:spPr>
        <p:txBody>
          <a:bodyPr/>
          <a:lstStyle/>
          <a:p>
            <a:pPr marL="114300" indent="0">
              <a:buNone/>
            </a:pP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Consolidate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obtained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throughout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4300" indent="0">
              <a:buNone/>
            </a:pP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algorithmical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thinking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Film strip with solid fill">
            <a:extLst>
              <a:ext uri="{FF2B5EF4-FFF2-40B4-BE49-F238E27FC236}">
                <a16:creationId xmlns:a16="http://schemas.microsoft.com/office/drawing/2014/main" id="{A3DDAA75-AE42-4886-825A-1A851644C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779851" y="3572609"/>
            <a:ext cx="1411357" cy="1411357"/>
          </a:xfrm>
          <a:prstGeom prst="rect">
            <a:avLst/>
          </a:prstGeom>
        </p:spPr>
      </p:pic>
      <p:pic>
        <p:nvPicPr>
          <p:cNvPr id="9" name="Graphic 8" descr="Lightbulb with solid fill">
            <a:extLst>
              <a:ext uri="{FF2B5EF4-FFF2-40B4-BE49-F238E27FC236}">
                <a16:creationId xmlns:a16="http://schemas.microsoft.com/office/drawing/2014/main" id="{C8A656B4-A45F-44B6-82F7-3822951C3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779851" y="227027"/>
            <a:ext cx="1411357" cy="1411357"/>
          </a:xfrm>
          <a:prstGeom prst="rect">
            <a:avLst/>
          </a:prstGeom>
        </p:spPr>
      </p:pic>
      <p:pic>
        <p:nvPicPr>
          <p:cNvPr id="11" name="Graphic 10" descr="Web design with solid fill">
            <a:extLst>
              <a:ext uri="{FF2B5EF4-FFF2-40B4-BE49-F238E27FC236}">
                <a16:creationId xmlns:a16="http://schemas.microsoft.com/office/drawing/2014/main" id="{6B474BC5-61D7-40A6-B9C4-77CBE6F03D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779851" y="1802836"/>
            <a:ext cx="1411357" cy="141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9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900" dirty="0" err="1"/>
              <a:t>What</a:t>
            </a:r>
            <a:r>
              <a:rPr lang="es-MX" sz="3900" dirty="0"/>
              <a:t> </a:t>
            </a:r>
            <a:r>
              <a:rPr lang="es-MX" sz="3900" dirty="0" err="1"/>
              <a:t>is</a:t>
            </a:r>
            <a:r>
              <a:rPr lang="es-MX" sz="3900" dirty="0"/>
              <a:t> </a:t>
            </a:r>
            <a:r>
              <a:rPr lang="es-MX" sz="3900" dirty="0" err="1"/>
              <a:t>the</a:t>
            </a:r>
            <a:r>
              <a:rPr lang="es-MX" sz="3900" dirty="0"/>
              <a:t> </a:t>
            </a:r>
            <a:r>
              <a:rPr lang="es-MX" sz="3900" dirty="0" err="1"/>
              <a:t>project</a:t>
            </a:r>
            <a:r>
              <a:rPr lang="es-MX" sz="3900" dirty="0"/>
              <a:t> </a:t>
            </a:r>
            <a:r>
              <a:rPr lang="es-MX" sz="3900" dirty="0" err="1"/>
              <a:t>about</a:t>
            </a:r>
            <a:r>
              <a:rPr lang="es-MX" sz="3900" dirty="0"/>
              <a:t>?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4294967295"/>
          </p:nvPr>
        </p:nvSpPr>
        <p:spPr>
          <a:xfrm>
            <a:off x="219151" y="810638"/>
            <a:ext cx="4534660" cy="409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s-MX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MX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data set </a:t>
            </a:r>
            <a:r>
              <a:rPr lang="es-MX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s-MX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marL="342900">
              <a:lnSpc>
                <a:spcPct val="105000"/>
              </a:lnSpc>
            </a:pP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Java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data set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choosing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>
              <a:lnSpc>
                <a:spcPct val="105000"/>
              </a:lnSpc>
            </a:pP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>
              <a:lnSpc>
                <a:spcPct val="105000"/>
              </a:lnSpc>
            </a:pP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chose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26" name="Picture 2" descr="How to Analyze a Dataset: 6 Steps | HBS Online">
            <a:extLst>
              <a:ext uri="{FF2B5EF4-FFF2-40B4-BE49-F238E27FC236}">
                <a16:creationId xmlns:a16="http://schemas.microsoft.com/office/drawing/2014/main" id="{F4A773F3-9B8E-6B73-4067-930C76E7E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8" r="20548"/>
          <a:stretch/>
        </p:blipFill>
        <p:spPr bwMode="auto">
          <a:xfrm>
            <a:off x="4614579" y="669478"/>
            <a:ext cx="4529421" cy="423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900" dirty="0" err="1"/>
              <a:t>What</a:t>
            </a:r>
            <a:r>
              <a:rPr lang="es-MX" sz="3900" dirty="0"/>
              <a:t> </a:t>
            </a:r>
            <a:r>
              <a:rPr lang="es-MX" sz="3900" dirty="0" err="1"/>
              <a:t>is</a:t>
            </a:r>
            <a:r>
              <a:rPr lang="es-MX" sz="3900" dirty="0"/>
              <a:t> </a:t>
            </a:r>
            <a:r>
              <a:rPr lang="es-MX" sz="3900" dirty="0" err="1"/>
              <a:t>the</a:t>
            </a:r>
            <a:r>
              <a:rPr lang="es-MX" sz="3900" dirty="0"/>
              <a:t> </a:t>
            </a:r>
            <a:r>
              <a:rPr lang="es-MX" sz="3900" dirty="0" err="1"/>
              <a:t>project</a:t>
            </a:r>
            <a:r>
              <a:rPr lang="es-MX" sz="3900" dirty="0"/>
              <a:t> </a:t>
            </a:r>
            <a:r>
              <a:rPr lang="es-MX" sz="3900" dirty="0" err="1"/>
              <a:t>about</a:t>
            </a:r>
            <a:r>
              <a:rPr lang="es-MX" sz="3900" dirty="0"/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46A64-AB0B-41DD-A3ED-FAB9AF1536B0}"/>
              </a:ext>
            </a:extLst>
          </p:cNvPr>
          <p:cNvSpPr txBox="1"/>
          <p:nvPr/>
        </p:nvSpPr>
        <p:spPr>
          <a:xfrm>
            <a:off x="471055" y="746897"/>
            <a:ext cx="8342077" cy="2108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use:</a:t>
            </a: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5000"/>
              </a:lnSpc>
              <a:buFont typeface="Arial" panose="020B0604020202020204" pitchFamily="34" charset="0"/>
              <a:buChar char="•"/>
            </a:pP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Kaggle.com (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https://www.kaggle.com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INEGI (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https://www.inegi.org.mx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Data.gov (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https://catalog.data.gov/dataset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As a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pick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least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300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entries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572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900" dirty="0" err="1"/>
              <a:t>What</a:t>
            </a:r>
            <a:r>
              <a:rPr lang="es-MX" sz="3900" dirty="0"/>
              <a:t> </a:t>
            </a:r>
            <a:r>
              <a:rPr lang="es-MX" sz="3900" dirty="0" err="1"/>
              <a:t>is</a:t>
            </a:r>
            <a:r>
              <a:rPr lang="es-MX" sz="3900" dirty="0"/>
              <a:t> </a:t>
            </a:r>
            <a:r>
              <a:rPr lang="es-MX" sz="3900" dirty="0" err="1"/>
              <a:t>the</a:t>
            </a:r>
            <a:r>
              <a:rPr lang="es-MX" sz="3900" dirty="0"/>
              <a:t> </a:t>
            </a:r>
            <a:r>
              <a:rPr lang="es-MX" sz="3900" dirty="0" err="1"/>
              <a:t>project</a:t>
            </a:r>
            <a:r>
              <a:rPr lang="es-MX" sz="3900" dirty="0"/>
              <a:t> </a:t>
            </a:r>
            <a:r>
              <a:rPr lang="es-MX" sz="3900" dirty="0" err="1"/>
              <a:t>about</a:t>
            </a:r>
            <a:r>
              <a:rPr lang="es-MX" sz="3900" dirty="0"/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46A64-AB0B-41DD-A3ED-FAB9AF1536B0}"/>
              </a:ext>
            </a:extLst>
          </p:cNvPr>
          <p:cNvSpPr txBox="1"/>
          <p:nvPr/>
        </p:nvSpPr>
        <p:spPr>
          <a:xfrm>
            <a:off x="471055" y="746897"/>
            <a:ext cx="8342077" cy="1526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es-MX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calculated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datasource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too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 descr="java - GUI dialog box that can accept user input as text or open a file to  process - Stack Overflow">
            <a:extLst>
              <a:ext uri="{FF2B5EF4-FFF2-40B4-BE49-F238E27FC236}">
                <a16:creationId xmlns:a16="http://schemas.microsoft.com/office/drawing/2014/main" id="{09F83D25-4D22-5B41-414F-D239C87D7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13" y="2273277"/>
            <a:ext cx="4352850" cy="26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90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900" dirty="0" err="1"/>
              <a:t>Example</a:t>
            </a:r>
            <a:r>
              <a:rPr lang="es-MX" sz="3900" dirty="0"/>
              <a:t> 1: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546A64-AB0B-41DD-A3ED-FAB9AF1536B0}"/>
              </a:ext>
            </a:extLst>
          </p:cNvPr>
          <p:cNvSpPr txBox="1"/>
          <p:nvPr/>
        </p:nvSpPr>
        <p:spPr>
          <a:xfrm>
            <a:off x="98250" y="836312"/>
            <a:ext cx="8494605" cy="1235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Calculate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champion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Premier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Leage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games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played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Premier League 2023-2024.</a:t>
            </a: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540FA5-02D5-4415-906A-F6BA63FD0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17" y="1540700"/>
            <a:ext cx="4491635" cy="30266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2E56BF-5801-1311-7209-C19B259D8E92}"/>
              </a:ext>
            </a:extLst>
          </p:cNvPr>
          <p:cNvSpPr txBox="1"/>
          <p:nvPr/>
        </p:nvSpPr>
        <p:spPr>
          <a:xfrm>
            <a:off x="5033818" y="1874982"/>
            <a:ext cx="33250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Champion:</a:t>
            </a:r>
            <a:endParaRPr lang="en-MX" dirty="0"/>
          </a:p>
          <a:p>
            <a:r>
              <a:rPr lang="en-MX" dirty="0"/>
              <a:t>Man City</a:t>
            </a:r>
          </a:p>
          <a:p>
            <a:endParaRPr lang="en-MX" dirty="0"/>
          </a:p>
          <a:p>
            <a:r>
              <a:rPr lang="en-US" dirty="0"/>
              <a:t>Team with most scored goals:</a:t>
            </a:r>
            <a:endParaRPr lang="en-MX" dirty="0"/>
          </a:p>
          <a:p>
            <a:r>
              <a:rPr lang="en-MX" dirty="0"/>
              <a:t>Chelsea</a:t>
            </a:r>
          </a:p>
          <a:p>
            <a:endParaRPr lang="en-MX" dirty="0"/>
          </a:p>
          <a:p>
            <a:r>
              <a:rPr lang="en-US" dirty="0"/>
              <a:t>Team with most games at home:</a:t>
            </a:r>
            <a:endParaRPr lang="en-MX" dirty="0"/>
          </a:p>
          <a:p>
            <a:r>
              <a:rPr lang="en-MX" dirty="0"/>
              <a:t>Fulham</a:t>
            </a:r>
          </a:p>
        </p:txBody>
      </p:sp>
    </p:spTree>
    <p:extLst>
      <p:ext uri="{BB962C8B-B14F-4D97-AF65-F5344CB8AC3E}">
        <p14:creationId xmlns:p14="http://schemas.microsoft.com/office/powerpoint/2010/main" val="4530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55567-E569-4783-8A9A-A17C6B815A8F}"/>
              </a:ext>
            </a:extLst>
          </p:cNvPr>
          <p:cNvSpPr/>
          <p:nvPr/>
        </p:nvSpPr>
        <p:spPr>
          <a:xfrm>
            <a:off x="1" y="0"/>
            <a:ext cx="9143999" cy="8931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</a:rPr>
              <a:t>1. Design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30AAB-29BC-4CE7-B288-6FE748B82A42}"/>
              </a:ext>
            </a:extLst>
          </p:cNvPr>
          <p:cNvSpPr txBox="1"/>
          <p:nvPr/>
        </p:nvSpPr>
        <p:spPr>
          <a:xfrm>
            <a:off x="0" y="1041990"/>
            <a:ext cx="90536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Due date: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April 15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@ 7:30 AM</a:t>
            </a:r>
          </a:p>
          <a:p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Deliverable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Hand in 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, and Java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Canvas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2" name="Graphic 11" descr="Lightbulb with solid fill">
            <a:extLst>
              <a:ext uri="{FF2B5EF4-FFF2-40B4-BE49-F238E27FC236}">
                <a16:creationId xmlns:a16="http://schemas.microsoft.com/office/drawing/2014/main" id="{59FDC2D0-9377-4F06-87FF-08F96CFEB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064894" y="0"/>
            <a:ext cx="929379" cy="92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5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55567-E569-4783-8A9A-A17C6B815A8F}"/>
              </a:ext>
            </a:extLst>
          </p:cNvPr>
          <p:cNvSpPr/>
          <p:nvPr/>
        </p:nvSpPr>
        <p:spPr>
          <a:xfrm>
            <a:off x="0" y="-1"/>
            <a:ext cx="9143999" cy="893135"/>
          </a:xfrm>
          <a:prstGeom prst="rect">
            <a:avLst/>
          </a:prstGeom>
          <a:solidFill>
            <a:srgbClr val="B78700"/>
          </a:solidFill>
          <a:ln>
            <a:solidFill>
              <a:srgbClr val="B7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</a:rPr>
              <a:t>2. Coding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30AAB-29BC-4CE7-B288-6FE748B82A42}"/>
              </a:ext>
            </a:extLst>
          </p:cNvPr>
          <p:cNvSpPr txBox="1"/>
          <p:nvPr/>
        </p:nvSpPr>
        <p:spPr>
          <a:xfrm>
            <a:off x="0" y="893134"/>
            <a:ext cx="91014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Due date: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April 22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@ 7:30 AM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Entregable: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El programa entregado deberá constar de </a:t>
            </a:r>
            <a:r>
              <a:rPr lang="es-MX" sz="2000" u="sng" dirty="0">
                <a:latin typeface="Arial" panose="020B0604020202020204" pitchFamily="34" charset="0"/>
                <a:cs typeface="Arial" panose="020B0604020202020204" pitchFamily="34" charset="0"/>
              </a:rPr>
              <a:t>por lo menos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tres clases, con la siguiente funcionalidad: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Clase que modela el objeto elegido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Clase que administra y maneja la interfaz gráfica.</a:t>
            </a:r>
          </a:p>
        </p:txBody>
      </p:sp>
      <p:pic>
        <p:nvPicPr>
          <p:cNvPr id="5" name="Graphic 4" descr="Presentation with media">
            <a:extLst>
              <a:ext uri="{FF2B5EF4-FFF2-40B4-BE49-F238E27FC236}">
                <a16:creationId xmlns:a16="http://schemas.microsoft.com/office/drawing/2014/main" id="{A7255E5F-6B86-4D1A-AB33-47A60F5AC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4775" y="-47343"/>
            <a:ext cx="987817" cy="9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9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F55567-E569-4783-8A9A-A17C6B815A8F}"/>
              </a:ext>
            </a:extLst>
          </p:cNvPr>
          <p:cNvSpPr/>
          <p:nvPr/>
        </p:nvSpPr>
        <p:spPr>
          <a:xfrm>
            <a:off x="0" y="-1"/>
            <a:ext cx="9143999" cy="893135"/>
          </a:xfrm>
          <a:prstGeom prst="rect">
            <a:avLst/>
          </a:prstGeom>
          <a:solidFill>
            <a:srgbClr val="B78700"/>
          </a:solidFill>
          <a:ln>
            <a:solidFill>
              <a:srgbClr val="B7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</a:rPr>
              <a:t>2. Coding</a:t>
            </a:r>
            <a:endParaRPr lang="es-MX" sz="3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30AAB-29BC-4CE7-B288-6FE748B82A42}"/>
              </a:ext>
            </a:extLst>
          </p:cNvPr>
          <p:cNvSpPr txBox="1"/>
          <p:nvPr/>
        </p:nvSpPr>
        <p:spPr>
          <a:xfrm>
            <a:off x="0" y="893134"/>
            <a:ext cx="91014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La funcionalidad mínima esperada es:</a:t>
            </a:r>
          </a:p>
          <a:p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Clase para modelar el objeto elegido:</a:t>
            </a: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5 atributos, correctamente encapsulados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1 constructor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Getters y setters necesarios para interactuar con la clase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Métodos para realizar los cálculos</a:t>
            </a:r>
          </a:p>
          <a:p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least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buttons</a:t>
            </a: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and input boxes as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needed</a:t>
            </a: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 descr="Presentation with media">
            <a:extLst>
              <a:ext uri="{FF2B5EF4-FFF2-40B4-BE49-F238E27FC236}">
                <a16:creationId xmlns:a16="http://schemas.microsoft.com/office/drawing/2014/main" id="{A7255E5F-6B86-4D1A-AB33-47A60F5AC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4775" y="-47343"/>
            <a:ext cx="987817" cy="9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01568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476</Words>
  <Application>Microsoft Office PowerPoint</Application>
  <PresentationFormat>On-screen Show (16:9)</PresentationFormat>
  <Paragraphs>77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Roboto</vt:lpstr>
      <vt:lpstr>Material</vt:lpstr>
      <vt:lpstr>Computer Science 2 Final Project</vt:lpstr>
      <vt:lpstr>PowerPoint Presentation</vt:lpstr>
      <vt:lpstr>What is the project about?</vt:lpstr>
      <vt:lpstr>What is the project about?</vt:lpstr>
      <vt:lpstr>What is the project about?</vt:lpstr>
      <vt:lpstr>Example 1: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 Proyecto Final</dc:title>
  <dc:creator>Omar Acosta</dc:creator>
  <cp:lastModifiedBy>Omar Acosta</cp:lastModifiedBy>
  <cp:revision>155</cp:revision>
  <dcterms:created xsi:type="dcterms:W3CDTF">2020-02-19T04:15:02Z</dcterms:created>
  <dcterms:modified xsi:type="dcterms:W3CDTF">2024-03-16T16:50:47Z</dcterms:modified>
</cp:coreProperties>
</file>