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9" r:id="rId3"/>
    <p:sldId id="340" r:id="rId4"/>
    <p:sldId id="341" r:id="rId5"/>
    <p:sldId id="343" r:id="rId6"/>
    <p:sldId id="361" r:id="rId7"/>
    <p:sldId id="342" r:id="rId8"/>
    <p:sldId id="357" r:id="rId9"/>
    <p:sldId id="344" r:id="rId10"/>
    <p:sldId id="362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1/15/24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900" i="0" dirty="0">
                <a:cs typeface="Arial" charset="0"/>
              </a:rPr>
              <a:t>Module 1 - </a:t>
            </a:r>
            <a:r>
              <a:rPr lang="es-ES" sz="900" i="0" dirty="0" err="1">
                <a:cs typeface="Arial" charset="0"/>
              </a:rPr>
              <a:t>Arrays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Module 1 - Arrays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Module 1</a:t>
            </a:r>
            <a:br>
              <a:rPr lang="es-MX" altLang="en-US" sz="5400" dirty="0"/>
            </a:br>
            <a:r>
              <a:rPr lang="es-MX" altLang="en-US" sz="5400" dirty="0"/>
              <a:t>Arrays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What would be the size of the following arrays?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707425" y="220020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</p:txBody>
      </p:sp>
      <p:pic>
        <p:nvPicPr>
          <p:cNvPr id="1026" name="Picture 2" descr="Difference between 0 and null : r/ProgrammerHumor">
            <a:extLst>
              <a:ext uri="{FF2B5EF4-FFF2-40B4-BE49-F238E27FC236}">
                <a16:creationId xmlns:a16="http://schemas.microsoft.com/office/drawing/2014/main" id="{C1B9A87B-346B-71EA-86B4-12B36CAE1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9"/>
          <a:stretch/>
        </p:blipFill>
        <p:spPr bwMode="auto">
          <a:xfrm>
            <a:off x="6976420" y="2262590"/>
            <a:ext cx="4703805" cy="43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5FA37-87AC-9764-82FC-A0F9E3ADF4B2}"/>
              </a:ext>
            </a:extLst>
          </p:cNvPr>
          <p:cNvSpPr/>
          <p:nvPr/>
        </p:nvSpPr>
        <p:spPr>
          <a:xfrm>
            <a:off x="609600" y="4406203"/>
            <a:ext cx="484293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Answer: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array1 has a size of 10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array2 has a size of 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array3 is null, it has no size</a:t>
            </a:r>
          </a:p>
        </p:txBody>
      </p:sp>
    </p:spTree>
    <p:extLst>
      <p:ext uri="{BB962C8B-B14F-4D97-AF65-F5344CB8AC3E}">
        <p14:creationId xmlns:p14="http://schemas.microsoft.com/office/powerpoint/2010/main" val="2358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Exercise!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Build a program that can read 7 temperatures from the keyboard. Then it should calculate the average temperature and show which temperatures are above and below the average.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27" y="4488903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058" y="4538284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589" y="4457195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Arrays are </a:t>
            </a:r>
            <a:r>
              <a:rPr lang="es-MX" dirty="0">
                <a:solidFill>
                  <a:srgbClr val="F96161"/>
                </a:solidFill>
              </a:rPr>
              <a:t>objects</a:t>
            </a:r>
            <a:r>
              <a:rPr lang="es-MX" dirty="0"/>
              <a:t>, which means that when we reference it we are actually trying to read the memory location where the object is stored. </a:t>
            </a:r>
          </a:p>
          <a:p>
            <a:endParaRPr lang="es-MX" dirty="0"/>
          </a:p>
          <a:p>
            <a:r>
              <a:rPr lang="es-MX" dirty="0"/>
              <a:t>Let’s look at an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556054" y="4711700"/>
            <a:ext cx="5095446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When declaring variable a, and it</a:t>
            </a:r>
          </a:p>
          <a:p>
            <a:pPr algn="just"/>
            <a:r>
              <a:rPr lang="es-MX" sz="2800" dirty="0">
                <a:latin typeface="+mj-lt"/>
              </a:rPr>
              <a:t>is stored in 10F51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Memory location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276603" y="5097867"/>
            <a:ext cx="5527932" cy="153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We create a new array of size 5.</a:t>
            </a:r>
          </a:p>
          <a:p>
            <a:pPr algn="just"/>
            <a:r>
              <a:rPr lang="en-US" sz="2800" dirty="0">
                <a:latin typeface="+mj-lt"/>
              </a:rPr>
              <a:t>The array starts in memory position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091514" y="5090984"/>
            <a:ext cx="4572000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latin typeface="+mj-lt"/>
              </a:rPr>
              <a:t>Fill array with random values</a:t>
            </a: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F8E9-F8B5-44C6-9184-201A281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Morse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5A65-F71F-44D1-A553-33C3915B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0"/>
            <a:ext cx="49654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3" t="55556"/>
          <a:stretch/>
        </p:blipFill>
        <p:spPr>
          <a:xfrm>
            <a:off x="356710" y="644236"/>
            <a:ext cx="5406782" cy="5569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DBE3A-16F5-4651-B82A-FF12D8B115CC}"/>
              </a:ext>
            </a:extLst>
          </p:cNvPr>
          <p:cNvSpPr txBox="1"/>
          <p:nvPr/>
        </p:nvSpPr>
        <p:spPr>
          <a:xfrm>
            <a:off x="6345382" y="646545"/>
            <a:ext cx="525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Design a program that reads a positive integer number and converts it to morse code.</a:t>
            </a:r>
          </a:p>
          <a:p>
            <a:endParaRPr lang="es-MX" dirty="0"/>
          </a:p>
          <a:p>
            <a:r>
              <a:rPr lang="es-MX" dirty="0"/>
              <a:t>Each digit will be separated by a space. For example</a:t>
            </a:r>
            <a:r>
              <a:rPr lang="es-MX"/>
              <a:t>: </a:t>
            </a:r>
          </a:p>
          <a:p>
            <a:endParaRPr lang="es-MX" dirty="0"/>
          </a:p>
          <a:p>
            <a:r>
              <a:rPr lang="en-US" dirty="0"/>
              <a:t>Number 13, will result in:</a:t>
            </a:r>
          </a:p>
          <a:p>
            <a:r>
              <a:rPr lang="en-US" dirty="0"/>
              <a:t>.---- …--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53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 err="1"/>
              <a:t>Arrays</a:t>
            </a:r>
            <a:r>
              <a:rPr lang="es-ES" sz="2800" dirty="0"/>
              <a:t> are a </a:t>
            </a:r>
            <a:r>
              <a:rPr lang="es-ES" sz="2800" dirty="0" err="1"/>
              <a:t>collection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variables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same</a:t>
            </a:r>
            <a:r>
              <a:rPr lang="es-ES" sz="2800" dirty="0"/>
              <a:t> data </a:t>
            </a:r>
            <a:r>
              <a:rPr lang="es-ES" sz="2800" dirty="0" err="1"/>
              <a:t>type</a:t>
            </a:r>
            <a:r>
              <a:rPr lang="es-ES" sz="2800" dirty="0"/>
              <a:t>. </a:t>
            </a:r>
            <a:r>
              <a:rPr lang="es-ES" sz="2800" dirty="0" err="1"/>
              <a:t>To</a:t>
            </a:r>
            <a:r>
              <a:rPr lang="es-ES" sz="2800" dirty="0"/>
              <a:t> declare </a:t>
            </a:r>
            <a:r>
              <a:rPr lang="es-ES" sz="2800" dirty="0" err="1"/>
              <a:t>an</a:t>
            </a:r>
            <a:r>
              <a:rPr lang="es-ES" sz="2800" dirty="0"/>
              <a:t> array, </a:t>
            </a:r>
            <a:r>
              <a:rPr lang="es-ES" sz="2800" dirty="0" err="1"/>
              <a:t>we</a:t>
            </a:r>
            <a:r>
              <a:rPr lang="es-ES" sz="2800" dirty="0"/>
              <a:t> can use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Visualizing Arrays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All array positions have to be of the same type. We cannot mix Strings, integers or doubles on the same array.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The array size needs to be a positive number greater than or equal to 0.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Nomenclature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B35-44DC-D46D-CD0F-606660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1026" name="Picture 2" descr="What Are Curly Brackets Called">
            <a:extLst>
              <a:ext uri="{FF2B5EF4-FFF2-40B4-BE49-F238E27FC236}">
                <a16:creationId xmlns:a16="http://schemas.microsoft.com/office/drawing/2014/main" id="{1C3C0352-BE5D-B806-CEA9-16C4DFD8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16" y="1908261"/>
            <a:ext cx="7239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To access the element of an array, we use square brackets []. </a:t>
            </a:r>
          </a:p>
          <a:p>
            <a:r>
              <a:rPr lang="es-MX" sz="2800" dirty="0"/>
              <a:t>The first position of an array will always be index 0, and the last one will be 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array_name.length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//temperature[temperature.length-1] = 29;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We can initialize an array in two ways: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Instantiating the array with the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 operator, then filling each position.</a:t>
            </a:r>
          </a:p>
          <a:p>
            <a:pPr marL="514350" indent="-514350">
              <a:buAutoNum type="arabicPeriod"/>
            </a:pPr>
            <a:r>
              <a:rPr lang="es-ES" sz="2400" dirty="0" err="1"/>
              <a:t>Implicit</a:t>
            </a:r>
            <a:r>
              <a:rPr lang="es-ES" sz="2400" dirty="0"/>
              <a:t> </a:t>
            </a:r>
            <a:r>
              <a:rPr lang="es-ES" sz="2400" dirty="0" err="1"/>
              <a:t>instantiation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array </a:t>
            </a:r>
            <a:r>
              <a:rPr lang="es-ES" sz="2400" dirty="0" err="1"/>
              <a:t>values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To find the size of the array, we can use the </a:t>
            </a:r>
            <a:r>
              <a:rPr lang="es-MX" sz="2400" dirty="0">
                <a:solidFill>
                  <a:srgbClr val="F96161"/>
                </a:solidFill>
                <a:latin typeface="Cascadia Code" panose="00000509000000000000" pitchFamily="49" charset="0"/>
              </a:rPr>
              <a:t>length </a:t>
            </a:r>
            <a:r>
              <a:rPr lang="es-MX" sz="2400" dirty="0"/>
              <a:t>attribute.</a:t>
            </a:r>
          </a:p>
          <a:p>
            <a:r>
              <a:rPr lang="es-MX" sz="2400" dirty="0"/>
              <a:t>The length of the array is a </a:t>
            </a:r>
            <a:r>
              <a:rPr lang="es-MX" sz="2400" b="1" dirty="0"/>
              <a:t>final </a:t>
            </a:r>
            <a:r>
              <a:rPr lang="es-MX" sz="2400" dirty="0"/>
              <a:t>attribute, it can never be changed changed.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The last element of an array will always be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</TotalTime>
  <Words>1112</Words>
  <Application>Microsoft Macintosh PowerPoint</Application>
  <PresentationFormat>Widescreen</PresentationFormat>
  <Paragraphs>174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Module 1 Arrays</vt:lpstr>
      <vt:lpstr>Arrays</vt:lpstr>
      <vt:lpstr>Visualizing Arrays</vt:lpstr>
      <vt:lpstr>Syntax</vt:lpstr>
      <vt:lpstr>Nomenclature</vt:lpstr>
      <vt:lpstr>Brackets</vt:lpstr>
      <vt:lpstr>Accessing array positions</vt:lpstr>
      <vt:lpstr>Accesing array positions</vt:lpstr>
      <vt:lpstr>Array size</vt:lpstr>
      <vt:lpstr>Array size</vt:lpstr>
      <vt:lpstr>Exercise!</vt:lpstr>
      <vt:lpstr>PowerPoint Presentation</vt:lpstr>
      <vt:lpstr>Arrays are objects</vt:lpstr>
      <vt:lpstr>PowerPoint Presentation</vt:lpstr>
      <vt:lpstr>PowerPoint Presentation</vt:lpstr>
      <vt:lpstr>PowerPoint Presentation</vt:lpstr>
      <vt:lpstr>Morse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297</cp:revision>
  <cp:lastPrinted>2009-02-22T23:27:07Z</cp:lastPrinted>
  <dcterms:created xsi:type="dcterms:W3CDTF">2007-09-23T00:21:45Z</dcterms:created>
  <dcterms:modified xsi:type="dcterms:W3CDTF">2024-01-15T13:37:29Z</dcterms:modified>
</cp:coreProperties>
</file>