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9" r:id="rId36"/>
    <p:sldId id="300" r:id="rId37"/>
    <p:sldId id="293" r:id="rId38"/>
    <p:sldId id="295" r:id="rId39"/>
    <p:sldId id="296" r:id="rId40"/>
    <p:sldId id="297" r:id="rId41"/>
    <p:sldId id="298" r:id="rId42"/>
  </p:sldIdLst>
  <p:sldSz cx="12192000" cy="6858000"/>
  <p:notesSz cx="6858000" cy="9144000"/>
  <p:embeddedFontLst>
    <p:embeddedFont>
      <p:font typeface="Ubuntu" panose="020B060402020202020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</p14:sldIdLst>
        </p14:section>
        <p14:section name="Que es un algoritmo" id="{8DCD806F-F2FF-412C-BD92-911DF8FC675C}">
          <p14:sldIdLst>
            <p14:sldId id="257"/>
            <p14:sldId id="258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iagramas de Flujo" id="{E47CF99C-60AC-44E2-8112-042888FECFF1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9"/>
            <p14:sldId id="300"/>
            <p14:sldId id="293"/>
          </p14:sldIdLst>
        </p14:section>
        <p14:section name="Pseudocódigo" id="{A98AEEBB-A461-43BA-9BB8-6CDEB89F307A}">
          <p14:sldIdLst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F41DECB-E06D-4102-8F08-6BE32856CE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6653" y="1158115"/>
            <a:ext cx="9458475" cy="5320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waze icon">
            <a:extLst>
              <a:ext uri="{FF2B5EF4-FFF2-40B4-BE49-F238E27FC236}">
                <a16:creationId xmlns:a16="http://schemas.microsoft.com/office/drawing/2014/main" id="{07BDC244-95C8-495F-8AFA-0EF68FCA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77" y="4694818"/>
            <a:ext cx="1918079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95382" cy="859536"/>
          </a:xfrm>
        </p:spPr>
        <p:txBody>
          <a:bodyPr/>
          <a:lstStyle/>
          <a:p>
            <a:r>
              <a:rPr lang="es-MX" sz="6000" dirty="0"/>
              <a:t>Ejercicio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859538"/>
            <a:ext cx="10964477" cy="9923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Realiza un diagrama de flujo que permita calcular el costo de tu bebida en Starbucks.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B264D24-862A-4EC9-BC22-89CB9B579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80675"/>
              </p:ext>
            </p:extLst>
          </p:nvPr>
        </p:nvGraphicFramePr>
        <p:xfrm>
          <a:off x="1471065" y="1921406"/>
          <a:ext cx="8127999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70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036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4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Capuccino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Frappuccino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Costo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$70.00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Agrandar la bebida (</a:t>
                      </a:r>
                      <a:r>
                        <a:rPr lang="es-MX" dirty="0" err="1"/>
                        <a:t>Venti</a:t>
                      </a:r>
                      <a:r>
                        <a:rPr lang="es-MX" dirty="0"/>
                        <a:t>)?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crema batida?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popote de galleta?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$20.00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Progranimate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2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las instrucciones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1039</TotalTime>
  <Words>1320</Words>
  <Application>Microsoft Office PowerPoint</Application>
  <PresentationFormat>Widescreen</PresentationFormat>
  <Paragraphs>234</Paragraphs>
  <Slides>41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Wingdings</vt:lpstr>
      <vt:lpstr>Ubuntu</vt:lpstr>
      <vt:lpstr>OEAR_theme</vt:lpstr>
      <vt:lpstr>Módulo 4</vt:lpstr>
      <vt:lpstr>¿Qué es un algoritmo?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Tipos de Variables</vt:lpstr>
      <vt:lpstr>Operadores lógicos y relacionales</vt:lpstr>
      <vt:lpstr>Ejercicio</vt:lpstr>
      <vt:lpstr>Ejercicio en Progranimate</vt:lpstr>
      <vt:lpstr>Pseudocódigo</vt:lpstr>
      <vt:lpstr>Pseudocódigo</vt:lpstr>
      <vt:lpstr>Lenguaje</vt:lpstr>
      <vt:lpstr>Vaso de Agua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191</cp:revision>
  <dcterms:created xsi:type="dcterms:W3CDTF">2019-09-18T16:31:11Z</dcterms:created>
  <dcterms:modified xsi:type="dcterms:W3CDTF">2020-09-10T18:02:10Z</dcterms:modified>
</cp:coreProperties>
</file>