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9" r:id="rId37"/>
    <p:sldId id="300" r:id="rId38"/>
    <p:sldId id="295" r:id="rId39"/>
    <p:sldId id="296" r:id="rId40"/>
    <p:sldId id="297" r:id="rId41"/>
    <p:sldId id="298" r:id="rId42"/>
  </p:sldIdLst>
  <p:sldSz cx="12192000" cy="6858000"/>
  <p:notesSz cx="6858000" cy="9144000"/>
  <p:embeddedFontLst>
    <p:embeddedFont>
      <p:font typeface="Ubuntu" panose="020B060402020202020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</p14:sldIdLst>
        </p14:section>
        <p14:section name="Que es un algoritmo" id="{8DCD806F-F2FF-412C-BD92-911DF8FC675C}">
          <p14:sldIdLst>
            <p14:sldId id="257"/>
            <p14:sldId id="258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9"/>
            <p14:sldId id="300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4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waze icon">
            <a:extLst>
              <a:ext uri="{FF2B5EF4-FFF2-40B4-BE49-F238E27FC236}">
                <a16:creationId xmlns:a16="http://schemas.microsoft.com/office/drawing/2014/main" id="{07BDC244-95C8-495F-8AFA-0EF68FCA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77" y="4694818"/>
            <a:ext cx="1918079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Progranimate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6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6510"/>
            <a:ext cx="11095382" cy="1246271"/>
          </a:xfrm>
        </p:spPr>
        <p:txBody>
          <a:bodyPr/>
          <a:lstStyle/>
          <a:p>
            <a:r>
              <a:rPr lang="es-MX" dirty="0"/>
              <a:t>Ejercicio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1325216"/>
            <a:ext cx="10180983" cy="523433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600" dirty="0"/>
              <a:t>Realiza un diagrama de flujo que reciba dos números enteros: </a:t>
            </a:r>
            <a:r>
              <a:rPr lang="es-MX" sz="3600" b="1" i="1" dirty="0"/>
              <a:t>num1 </a:t>
            </a:r>
            <a:r>
              <a:rPr lang="es-MX" sz="3600" dirty="0"/>
              <a:t>y </a:t>
            </a:r>
            <a:r>
              <a:rPr lang="es-MX" sz="3600" b="1" i="1" dirty="0"/>
              <a:t>num2</a:t>
            </a:r>
            <a:r>
              <a:rPr lang="es-MX" sz="3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600" dirty="0"/>
              <a:t>Posteriormente, deberá contar e imprimir ascendentemente los números desde </a:t>
            </a:r>
            <a:r>
              <a:rPr lang="es-MX" sz="3600" b="1" i="1" dirty="0"/>
              <a:t>num1 </a:t>
            </a:r>
            <a:r>
              <a:rPr lang="es-MX" sz="3600" dirty="0"/>
              <a:t>hasta </a:t>
            </a:r>
            <a:r>
              <a:rPr lang="es-MX" sz="3600" b="1" i="1" dirty="0"/>
              <a:t>num2.</a:t>
            </a:r>
          </a:p>
        </p:txBody>
      </p:sp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las instrucciones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987</TotalTime>
  <Words>1295</Words>
  <Application>Microsoft Office PowerPoint</Application>
  <PresentationFormat>Widescreen</PresentationFormat>
  <Paragraphs>221</Paragraphs>
  <Slides>41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Wingdings</vt:lpstr>
      <vt:lpstr>Ubuntu</vt:lpstr>
      <vt:lpstr>Arial</vt:lpstr>
      <vt:lpstr>OEAR_theme</vt:lpstr>
      <vt:lpstr>Módulo 4</vt:lpstr>
      <vt:lpstr>¿Qué es un algoritmo?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Ejercicio en Progranimate</vt:lpstr>
      <vt:lpstr>Tipos de Variables</vt:lpstr>
      <vt:lpstr>Operadores lógicos y relacionales</vt:lpstr>
      <vt:lpstr>Ejercicio</vt:lpstr>
      <vt:lpstr>Pseudocódigo</vt:lpstr>
      <vt:lpstr>Pseudocódigo</vt:lpstr>
      <vt:lpstr>Lenguaje</vt:lpstr>
      <vt:lpstr>Vaso de Agua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181</cp:revision>
  <dcterms:created xsi:type="dcterms:W3CDTF">2019-09-18T16:31:11Z</dcterms:created>
  <dcterms:modified xsi:type="dcterms:W3CDTF">2020-09-09T15:01:26Z</dcterms:modified>
</cp:coreProperties>
</file>