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2A2"/>
    <a:srgbClr val="212738"/>
    <a:srgbClr val="9C7CA5"/>
    <a:srgbClr val="F55D3E"/>
    <a:srgbClr val="FE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howGuides="1">
      <p:cViewPr varScale="1">
        <p:scale>
          <a:sx n="90" d="100"/>
          <a:sy n="90" d="100"/>
        </p:scale>
        <p:origin x="2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F5EF03-2255-4375-93E4-BDC5761CD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Informática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E0219-049C-4D0E-AD21-524A746E3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36C65-C8FB-4CA1-9977-DBD58C8EDE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849E9-735A-4086-BBAC-4F112E8949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29626-FC6F-481B-984C-7DFE2F894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BAC-1CB5-4833-A3C3-1AC1082D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80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Informática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A2FC-1E4A-4EE5-8009-1739AAC4089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C04F-7C69-42F9-B407-E3CE0396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AABD-7735-4106-97F2-AC0DEC1E1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433813"/>
            <a:ext cx="9448800" cy="909587"/>
          </a:xfrm>
        </p:spPr>
        <p:txBody>
          <a:bodyPr/>
          <a:lstStyle>
            <a:lvl1pPr>
              <a:defRPr/>
            </a:lvl1pPr>
          </a:lstStyle>
          <a:p>
            <a:r>
              <a:rPr lang="es-MX" dirty="0"/>
              <a:t>Módulo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DC4F16-B9B0-43E4-BE55-ED32CE275D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1657"/>
            <a:ext cx="12192000" cy="345065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06BC93-6C92-414A-B271-597F2EEF1790}"/>
              </a:ext>
            </a:extLst>
          </p:cNvPr>
          <p:cNvSpPr txBox="1">
            <a:spLocks/>
          </p:cNvSpPr>
          <p:nvPr userDrawn="1"/>
        </p:nvSpPr>
        <p:spPr>
          <a:xfrm>
            <a:off x="321644" y="4343400"/>
            <a:ext cx="9448800" cy="90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+mn-lt"/>
              </a:rPr>
              <a:t>Módulo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120-D5B9-496C-BBA6-50E04825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FC2C-87CB-4CDC-93CD-C8A80B50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60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2CB9-503A-47EB-8E23-6C317997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6C3B-B5B6-41FA-B207-A37D552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7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1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7027-5320-4356-BF31-9A647D29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DCCE-E40C-41A5-8834-867795AE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769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CC501-6AF2-4226-83B3-CC85DED0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28600"/>
            <a:ext cx="94488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1C03-A647-4424-967D-746AACF7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9448800" cy="519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5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080" userDrawn="1">
          <p15:clr>
            <a:srgbClr val="F26B43"/>
          </p15:clr>
        </p15:guide>
        <p15:guide id="4" orient="horz" pos="144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  <p15:guide id="6" pos="6144" userDrawn="1">
          <p15:clr>
            <a:srgbClr val="F26B43"/>
          </p15:clr>
        </p15:guide>
        <p15:guide id="7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pI-iJcC9JUc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0604-DA4C-4381-81DD-4F5FE36C3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429000"/>
            <a:ext cx="5791200" cy="914400"/>
          </a:xfrm>
        </p:spPr>
        <p:txBody>
          <a:bodyPr>
            <a:noAutofit/>
          </a:bodyPr>
          <a:lstStyle/>
          <a:p>
            <a:pPr algn="l"/>
            <a:r>
              <a:rPr lang="es-MX" dirty="0">
                <a:solidFill>
                  <a:srgbClr val="212738"/>
                </a:solidFill>
              </a:rPr>
              <a:t>Módulo 1</a:t>
            </a:r>
            <a:endParaRPr lang="en-US" dirty="0">
              <a:solidFill>
                <a:srgbClr val="21273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F30B0-967F-4588-9290-F5F86EAF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343400"/>
            <a:ext cx="7620000" cy="677334"/>
          </a:xfrm>
        </p:spPr>
        <p:txBody>
          <a:bodyPr>
            <a:normAutofit/>
          </a:bodyPr>
          <a:lstStyle/>
          <a:p>
            <a:pPr algn="l"/>
            <a:r>
              <a:rPr lang="es-MX" sz="4000" b="1" dirty="0">
                <a:solidFill>
                  <a:srgbClr val="1282A2"/>
                </a:solidFill>
              </a:rPr>
              <a:t>¿Qué es una computadora?</a:t>
            </a:r>
            <a:endParaRPr lang="en-US" sz="4000" b="1" dirty="0">
              <a:solidFill>
                <a:srgbClr val="1282A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A300-710F-439F-949B-89B308945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"/>
          <a:stretch/>
        </p:blipFill>
        <p:spPr>
          <a:xfrm>
            <a:off x="1399" y="-699"/>
            <a:ext cx="12190602" cy="32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021-BA50-4921-B054-B67ECF0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En enero del 2018, Apple publicó un comercial que muestra su visión del futuro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Pad Pro ￢ﾀﾔ What￢ﾀﾙs a computer ￢ﾀﾔ Apple">
            <a:hlinkClick r:id="" action="ppaction://media"/>
            <a:extLst>
              <a:ext uri="{FF2B5EF4-FFF2-40B4-BE49-F238E27FC236}">
                <a16:creationId xmlns:a16="http://schemas.microsoft.com/office/drawing/2014/main" id="{49FD0535-801D-45DC-B701-90ED849E8B1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228600"/>
            <a:ext cx="1158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1A263B-389A-47E1-9F2D-8CE3C4C6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33"/>
            <a:ext cx="9144000" cy="6858000"/>
          </a:xfrm>
          <a:prstGeom prst="rect">
            <a:avLst/>
          </a:prstGeom>
          <a:solidFill>
            <a:srgbClr val="9C7CA5"/>
          </a:solidFill>
        </p:spPr>
      </p:pic>
    </p:spTree>
    <p:extLst>
      <p:ext uri="{BB962C8B-B14F-4D97-AF65-F5344CB8AC3E}">
        <p14:creationId xmlns:p14="http://schemas.microsoft.com/office/powerpoint/2010/main" val="15704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rmatica 1">
      <a:dk1>
        <a:sysClr val="windowText" lastClr="000000"/>
      </a:dk1>
      <a:lt1>
        <a:sysClr val="window" lastClr="FFFFFF"/>
      </a:lt1>
      <a:dk2>
        <a:srgbClr val="FEFCFB"/>
      </a:dk2>
      <a:lt2>
        <a:srgbClr val="F55D3E"/>
      </a:lt2>
      <a:accent1>
        <a:srgbClr val="9C7CA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formatica 1">
      <a:majorFont>
        <a:latin typeface="Rokkitt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Widescreen</PresentationFormat>
  <Paragraphs>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Rokkitt</vt:lpstr>
      <vt:lpstr>Rubik</vt:lpstr>
      <vt:lpstr>Office Theme</vt:lpstr>
      <vt:lpstr>Módulo 1</vt:lpstr>
      <vt:lpstr>En enero del 2018, Apple publicó un comercial que muestra su visión del futuro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21</cp:revision>
  <dcterms:created xsi:type="dcterms:W3CDTF">2020-07-28T00:02:52Z</dcterms:created>
  <dcterms:modified xsi:type="dcterms:W3CDTF">2020-07-28T00:43:16Z</dcterms:modified>
</cp:coreProperties>
</file>