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CEAD-45DE-4996-BBC7-0E88AF69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44285-A011-4518-A0BC-E7A6C2F62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D115-0BDC-418E-B569-88F0F384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2BE7-97B9-499D-8E1C-EE35C5D6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7212-A602-4488-B752-7D2B951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F6EE-6981-4BA7-A3DF-E06D06D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BBFE-9750-45C9-BB7C-3FB01566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CAB2-066E-406B-BF1B-34AB385D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9EB3-BE26-4E62-AB50-311715C8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7D4B-759C-4353-B8AA-7D824693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E717A-8DF7-48E0-A6BF-58A9806E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14DD-C75B-47C7-864F-215997AA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E974-6A4D-4543-8EDF-93ED0BE4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862-8D9D-45A8-8755-50267542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5649-5D3F-494B-AD04-C4CA5F32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7F19-DBB8-48AB-8CCC-B125F921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4EEA-738D-416F-BE43-EF3D1843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E773-601F-4661-854D-661B8D95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EFBE-9A32-4B5E-8BB8-E0FC145D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E3E5-04BC-413C-B0FA-0607E9A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B240-9DBA-4BB4-A041-32CCC29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19BC-5D28-438D-8FEF-9096BA85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5912-81D5-48ED-AE79-46A75466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61D6-2359-4C58-AD22-A4848A96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439F-A50F-4A2D-A9E2-7F58BB76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F647-2252-4F8E-9D42-32C73F9F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5F26-1F9D-425F-8B62-A74E32EC6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A770-7049-43ED-8B71-074B1BB00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A008E-95E0-48EC-9D58-021301FD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B7F4-9F4B-4A17-8920-AB2D89DE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F7F8D-D1F7-429F-8B22-EDD04CB3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0188-D013-473A-8661-43E1C7EF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4985-B7FA-4F79-920C-0DCE020A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D36D1-5A1F-4DC6-884E-E3510586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74DDB-EE16-4467-9D36-C39B28DF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73502-6259-4CC1-BA34-1B0A6D0B7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3F439-D430-401F-AC5D-F2AB526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D72AB-3F79-4C24-9924-BE548FB1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9182F-262F-4E41-8C4C-D3E1E46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BCA-DFA6-4897-8268-5AD4AD33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C4F2B-FF5B-49C2-94FD-7E82EA6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D2BC-88B1-477D-B1D1-259AC6D2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92696-DFD9-4BE7-B84C-F62AD5C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CA93-B1D8-4591-B7BE-31AAC241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C5338-3F1F-4D26-B760-FBB99157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2D16A-E8BA-42B1-827F-4C3D631C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07B8-A8A3-4EC9-94F9-79283BB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FF66-6B78-46E9-8EF9-EE977862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AD334-FFB1-4F25-B5C1-C7A2F918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37EC-ACAF-4848-95CC-265D3D97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7129-860F-4ED5-8005-AF482DC9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BBC5C-3525-4E22-977C-7F65A106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37E1-4508-4156-A20B-766B8223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4B5D7-A14F-4A3E-A41D-6CC0EC651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6E4FC-697D-4FB7-AF2D-1EE7D8F7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DA7-A713-474C-AA67-1650162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8792-995D-4EE9-B3EF-3A3C180A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2611-80B6-457F-8F02-2694017E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8464F-35B7-43E1-833F-BAA6D3CE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5EB1-9079-4ED4-9CF9-A564A4F6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33B0-0340-45FF-BFDD-A1C6E486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F731-1AAF-4CAB-B46A-71DFFD3521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A153-5098-4624-8ADE-EFF1DDDB8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9DA8-E174-44C6-9366-4BD5620D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2A9F-6687-477B-8775-26CB24AD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596D5-7EBE-4303-B11E-DC4EF9B8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8" y="0"/>
            <a:ext cx="1091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894D6B-1A4A-47CC-B277-26C43D9F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36EC-EF91-4C91-A29F-4334DAB4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49F46-A502-446A-9403-4596F87F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48010-9586-41D0-83E4-F56FA3C8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C9A3A-6123-4844-8995-5ECBDF3C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84118-D6C8-4966-867A-98F1B960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8" y="0"/>
            <a:ext cx="1091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75CF1-D0E1-4012-B64C-ECAE0CFF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8" y="0"/>
            <a:ext cx="1091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2CB15-347C-4B37-8875-BBFF5BF6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8" y="0"/>
            <a:ext cx="1091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3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6653C-C876-4C02-8AD9-C9D0F14D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181EEE-734B-417E-B698-86EBFB04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614E9-4705-483A-BD7E-77A51714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4B6CA-DC86-4775-A81D-CC515DB2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2" y="0"/>
            <a:ext cx="109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2</cp:revision>
  <dcterms:created xsi:type="dcterms:W3CDTF">2020-09-08T03:07:03Z</dcterms:created>
  <dcterms:modified xsi:type="dcterms:W3CDTF">2020-09-08T03:12:48Z</dcterms:modified>
</cp:coreProperties>
</file>