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32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84DC-5166-472C-8C7E-AD46FA2ED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5"/>
          </a:xfrm>
        </p:spPr>
        <p:txBody>
          <a:bodyPr anchor="ctr"/>
          <a:lstStyle>
            <a:lvl1pPr algn="ctr">
              <a:defRPr sz="6000">
                <a:solidFill>
                  <a:schemeClr val="accent2"/>
                </a:solidFill>
                <a:latin typeface="Ubuntu" panose="020B05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A867C-CC05-4739-B58E-0D32700F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Ubuntu" panose="020B05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3EB4-8ECF-4B05-86EA-3AE6D225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5FAE-3A9C-4B15-BFDF-1151B576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3301-35D8-4BFE-BAE1-D6FD5565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04F755-AA2F-4A42-8ABD-99A697F37AF1}"/>
              </a:ext>
            </a:extLst>
          </p:cNvPr>
          <p:cNvGrpSpPr/>
          <p:nvPr userDrawn="1"/>
        </p:nvGrpSpPr>
        <p:grpSpPr>
          <a:xfrm>
            <a:off x="626165" y="321986"/>
            <a:ext cx="4552125" cy="3280051"/>
            <a:chOff x="626165" y="321986"/>
            <a:chExt cx="4552125" cy="3280051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72883C-14C1-4C25-9FD3-00A1AF3C7D55}"/>
                </a:ext>
              </a:extLst>
            </p:cNvPr>
            <p:cNvSpPr/>
            <p:nvPr/>
          </p:nvSpPr>
          <p:spPr>
            <a:xfrm rot="5400000">
              <a:off x="2719665" y="-1771512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DF9F05-AE38-40A0-9457-D9AB6A567D39}"/>
                </a:ext>
              </a:extLst>
            </p:cNvPr>
            <p:cNvSpPr/>
            <p:nvPr/>
          </p:nvSpPr>
          <p:spPr>
            <a:xfrm rot="10800000">
              <a:off x="626165" y="321986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DF84B9-2C4E-4523-A806-EFF0200F340B}"/>
              </a:ext>
            </a:extLst>
          </p:cNvPr>
          <p:cNvGrpSpPr/>
          <p:nvPr userDrawn="1"/>
        </p:nvGrpSpPr>
        <p:grpSpPr>
          <a:xfrm>
            <a:off x="7013712" y="2882210"/>
            <a:ext cx="4552124" cy="3280051"/>
            <a:chOff x="7013712" y="2882210"/>
            <a:chExt cx="4552124" cy="3280051"/>
          </a:xfrm>
          <a:solidFill>
            <a:schemeClr val="accent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A6EE6-9C6E-444C-9AEE-0FABB869D273}"/>
                </a:ext>
              </a:extLst>
            </p:cNvPr>
            <p:cNvSpPr/>
            <p:nvPr/>
          </p:nvSpPr>
          <p:spPr>
            <a:xfrm rot="16200000">
              <a:off x="9107211" y="3703635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886A1E-08F4-4ED2-B816-A0C497C26937}"/>
                </a:ext>
              </a:extLst>
            </p:cNvPr>
            <p:cNvSpPr/>
            <p:nvPr/>
          </p:nvSpPr>
          <p:spPr>
            <a:xfrm>
              <a:off x="11108636" y="2882210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6005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7062-789E-4021-8EFD-A2773CC1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7F66-1F72-4DE8-9D94-4ECE062C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4E51-4847-4458-A07F-36632D76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C892-7674-4263-9B21-5444F469832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9FF2-5E8F-4D8B-8874-98AFA562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CE6A-D986-45B1-817C-7016F0B7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AFE0-F8AD-462E-ACDF-7B05B42C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7F88-D5C2-4CF8-825F-2284391C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49"/>
            <a:ext cx="11095382" cy="3581233"/>
          </a:xfrm>
        </p:spPr>
        <p:txBody>
          <a:bodyPr>
            <a:noAutofit/>
          </a:bodyPr>
          <a:lstStyle>
            <a:lvl1pPr algn="ctr"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8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45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ED620-C6AD-4298-8E1C-69EFB24D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A7BD-D57A-4FD8-9686-06B6849F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158115"/>
            <a:ext cx="11095381" cy="50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8352-82AA-42F7-8122-B7F29C510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E9B-14AD-4190-A5EB-E67444464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6F64-175C-4C77-8D33-778ABE06C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0BADA-EF97-4C8E-AFBD-4DB2A7F97B45}"/>
              </a:ext>
            </a:extLst>
          </p:cNvPr>
          <p:cNvSpPr/>
          <p:nvPr/>
        </p:nvSpPr>
        <p:spPr>
          <a:xfrm>
            <a:off x="237151" y="0"/>
            <a:ext cx="368903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/>
          </a:solidFill>
          <a:latin typeface="Ubuntu" panose="020B05040306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0386-C35F-4A4C-8A03-3BDAF2EF2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655762"/>
          </a:xfrm>
        </p:spPr>
        <p:txBody>
          <a:bodyPr>
            <a:normAutofit/>
          </a:bodyPr>
          <a:lstStyle/>
          <a:p>
            <a:r>
              <a:rPr lang="es-MX" sz="9600" dirty="0">
                <a:solidFill>
                  <a:schemeClr val="accent2"/>
                </a:solidFill>
                <a:latin typeface="Ubuntu" panose="020B0504030602030204" pitchFamily="34" charset="0"/>
              </a:rPr>
              <a:t>Módulo 4</a:t>
            </a:r>
            <a:endParaRPr lang="en-US" sz="9600" dirty="0">
              <a:solidFill>
                <a:schemeClr val="accent2"/>
              </a:solidFill>
              <a:latin typeface="Ubuntu" panose="020B05040306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9DB60-56FA-4FFA-9518-6BE4FF728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39686"/>
          </a:xfrm>
        </p:spPr>
        <p:txBody>
          <a:bodyPr>
            <a:normAutofit/>
          </a:bodyPr>
          <a:lstStyle/>
          <a:p>
            <a:r>
              <a:rPr lang="es-MX" sz="5000" b="1" dirty="0">
                <a:solidFill>
                  <a:schemeClr val="accent2"/>
                </a:solidFill>
              </a:rPr>
              <a:t>Algoritmos y Diagramas de Flujo</a:t>
            </a:r>
            <a:endParaRPr lang="en-US" sz="5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4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 descr="Image result for pancakes recipe">
            <a:extLst>
              <a:ext uri="{FF2B5EF4-FFF2-40B4-BE49-F238E27FC236}">
                <a16:creationId xmlns:a16="http://schemas.microsoft.com/office/drawing/2014/main" id="{5494F31D-1204-4867-9E51-AD6E71E5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4" y="1642533"/>
            <a:ext cx="3364090" cy="504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4F58D5-28E0-454D-BE8C-3E1C8AE7A827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Algoritmo para preparar </a:t>
            </a:r>
            <a:r>
              <a:rPr lang="es-MX" dirty="0" err="1"/>
              <a:t>hot</a:t>
            </a:r>
            <a:r>
              <a:rPr lang="es-MX" dirty="0"/>
              <a:t> </a:t>
            </a:r>
            <a:r>
              <a:rPr lang="es-MX" dirty="0" err="1"/>
              <a:t>cakes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EAB470-7D0B-4390-835C-9833B8910AAF}"/>
              </a:ext>
            </a:extLst>
          </p:cNvPr>
          <p:cNvSpPr txBox="1">
            <a:spLocks/>
          </p:cNvSpPr>
          <p:nvPr/>
        </p:nvSpPr>
        <p:spPr>
          <a:xfrm>
            <a:off x="4920342" y="1517343"/>
            <a:ext cx="6730209" cy="50188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Mezclar harina, huevos, leche en un recipiente.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Batir hasta generar una mezcla uniforme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Calentar sartén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Verter mezcla en sartén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Voltear</a:t>
            </a:r>
            <a:r>
              <a:rPr lang="en-US" sz="3000" b="1" dirty="0"/>
              <a:t> el hot cake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Servir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644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A74C-798E-4906-BE85-E29E0C09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246964"/>
            <a:ext cx="11549742" cy="2768379"/>
          </a:xfrm>
        </p:spPr>
        <p:txBody>
          <a:bodyPr/>
          <a:lstStyle/>
          <a:p>
            <a:r>
              <a:rPr lang="es-MX" sz="5400" i="1" dirty="0"/>
              <a:t>Al seguir un algoritmo al pie de la letra, el ejecutor no necesita conocer el por qué algo funciona.</a:t>
            </a:r>
            <a:endParaRPr lang="en-US" sz="5400" i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F6ED17CD-63D3-470C-B9A5-1701C8C2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7686" y="3292930"/>
            <a:ext cx="3058886" cy="3058886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B0D0A2E8-2489-4B8E-8874-BF3DAC2F6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9567" y="4241667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98AA29C8-09EF-4669-99AA-55885A20D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40729">
            <a:off x="8135905" y="5894616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id="{E9AEA2B0-EBB6-4077-8B2E-9C8867A46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633339" y="4241666"/>
            <a:ext cx="914400" cy="914400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6E03E2EF-D2B3-4217-9075-D28B60A6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40048">
            <a:off x="3819557" y="5757382"/>
            <a:ext cx="914400" cy="914400"/>
          </a:xfrm>
          <a:prstGeom prst="rect">
            <a:avLst/>
          </a:prstGeom>
        </p:spPr>
      </p:pic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27322301-CCB8-48F6-A692-089E00384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91940">
            <a:off x="8134751" y="2846617"/>
            <a:ext cx="914400" cy="914400"/>
          </a:xfrm>
          <a:prstGeom prst="rect">
            <a:avLst/>
          </a:prstGeom>
        </p:spPr>
      </p:pic>
      <p:pic>
        <p:nvPicPr>
          <p:cNvPr id="18" name="Graphic 17" descr="Line arrow Straight">
            <a:extLst>
              <a:ext uri="{FF2B5EF4-FFF2-40B4-BE49-F238E27FC236}">
                <a16:creationId xmlns:a16="http://schemas.microsoft.com/office/drawing/2014/main" id="{90A66CF1-65B5-4C77-8459-D84A7046C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088366">
            <a:off x="3768491" y="27489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83A4-FD68-4C26-A962-2856D4C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8000" dirty="0">
                <a:solidFill>
                  <a:schemeClr val="accent2"/>
                </a:solidFill>
              </a:rPr>
              <a:t>¿Qué es un algoritmo?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4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youtube">
            <a:extLst>
              <a:ext uri="{FF2B5EF4-FFF2-40B4-BE49-F238E27FC236}">
                <a16:creationId xmlns:a16="http://schemas.microsoft.com/office/drawing/2014/main" id="{E6A166EC-FC8F-4645-A0A8-CBBB33982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4" t="24453" r="14325" b="23608"/>
          <a:stretch/>
        </p:blipFill>
        <p:spPr bwMode="auto">
          <a:xfrm>
            <a:off x="2356756" y="1632856"/>
            <a:ext cx="7478487" cy="33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1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dn.vox-cdn.com/thumbor/Pkmq1nm3skO0-j693JTMd7RL0Zk=/0x0:2012x1341/1200x800/filters:focal(0x0:2012x1341)/cdn.vox-cdn.com/uploads/chorus_image/image/47070706/google2.0.0.jpg">
            <a:extLst>
              <a:ext uri="{FF2B5EF4-FFF2-40B4-BE49-F238E27FC236}">
                <a16:creationId xmlns:a16="http://schemas.microsoft.com/office/drawing/2014/main" id="{3F4FC42F-F058-479C-8284-2BDED342C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71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87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stock trading">
            <a:extLst>
              <a:ext uri="{FF2B5EF4-FFF2-40B4-BE49-F238E27FC236}">
                <a16:creationId xmlns:a16="http://schemas.microsoft.com/office/drawing/2014/main" id="{41BA9B05-FA1A-4CE7-98B0-C8F5B65A8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480" y="782504"/>
            <a:ext cx="7049862" cy="529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6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mage result for amazon">
            <a:extLst>
              <a:ext uri="{FF2B5EF4-FFF2-40B4-BE49-F238E27FC236}">
                <a16:creationId xmlns:a16="http://schemas.microsoft.com/office/drawing/2014/main" id="{557AD2F5-6E40-4B14-B360-373B6FF76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7" b="16333"/>
          <a:stretch/>
        </p:blipFill>
        <p:spPr bwMode="auto">
          <a:xfrm>
            <a:off x="2108814" y="1589312"/>
            <a:ext cx="8212204" cy="310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55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Image result for google maps">
            <a:extLst>
              <a:ext uri="{FF2B5EF4-FFF2-40B4-BE49-F238E27FC236}">
                <a16:creationId xmlns:a16="http://schemas.microsoft.com/office/drawing/2014/main" id="{A0770453-6ED5-47BC-9798-0EB2D6588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95321"/>
            <a:ext cx="3648079" cy="36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waze icon">
            <a:extLst>
              <a:ext uri="{FF2B5EF4-FFF2-40B4-BE49-F238E27FC236}">
                <a16:creationId xmlns:a16="http://schemas.microsoft.com/office/drawing/2014/main" id="{547C032D-D17C-4CD8-B35E-9D2EA756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3" y="2676963"/>
            <a:ext cx="3443969" cy="333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5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70A9-3E7E-4FE2-9E61-11425DE9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B203-1319-4298-9EB5-ADC418D95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000" dirty="0"/>
              <a:t>Un algoritmo es una serie de pasos que definen un procedimiento para realizar algún proceso. Los algoritmos deben ser: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Precisos: </a:t>
            </a:r>
            <a:r>
              <a:rPr lang="es-MX" sz="3000" dirty="0"/>
              <a:t>Deben seguir un orden.</a:t>
            </a: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Definidos: </a:t>
            </a:r>
            <a:r>
              <a:rPr lang="es-MX" sz="3000" dirty="0"/>
              <a:t>Los resultados son predecibles, dos ejecuciones del mismo algoritmo deben generar el mismo resultado.</a:t>
            </a: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Finitos: </a:t>
            </a:r>
            <a:r>
              <a:rPr lang="es-MX" sz="3000" dirty="0"/>
              <a:t>Debe tener un número determinado de pasos, y terminar en un tiempo finito.</a:t>
            </a:r>
            <a:endParaRPr lang="en-US" sz="3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9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windsor knot">
            <a:extLst>
              <a:ext uri="{FF2B5EF4-FFF2-40B4-BE49-F238E27FC236}">
                <a16:creationId xmlns:a16="http://schemas.microsoft.com/office/drawing/2014/main" id="{35BE85C4-36BB-4F0F-A7F1-B99F22C6B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78" y="148582"/>
            <a:ext cx="8006443" cy="656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73931"/>
      </p:ext>
    </p:extLst>
  </p:cSld>
  <p:clrMapOvr>
    <a:masterClrMapping/>
  </p:clrMapOvr>
</p:sld>
</file>

<file path=ppt/theme/theme1.xml><?xml version="1.0" encoding="utf-8"?>
<a:theme xmlns:a="http://schemas.openxmlformats.org/drawingml/2006/main" name="OEAR_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C00"/>
      </a:accent1>
      <a:accent2>
        <a:srgbClr val="01D4B4"/>
      </a:accent2>
      <a:accent3>
        <a:srgbClr val="BF692C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 font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AR_theme" id="{3AB64634-B882-410D-B589-BB853D627579}" vid="{88887F0E-0C8F-4CDB-8262-8D8AA1611B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OEAR_theme</Template>
  <TotalTime>261</TotalTime>
  <Words>130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Ubuntu</vt:lpstr>
      <vt:lpstr>OEAR_theme</vt:lpstr>
      <vt:lpstr>Módulo 4</vt:lpstr>
      <vt:lpstr>¿Qué es un algoritmo?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Algoritmo</vt:lpstr>
      <vt:lpstr>PowerPoint Presentation</vt:lpstr>
      <vt:lpstr>PowerPoint Presentation</vt:lpstr>
      <vt:lpstr>Al seguir un algoritmo al pie de la letra, el ejecutor no necesita conocer el por qué algo funciona.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Acosta Ramos, Omar</dc:creator>
  <cp:lastModifiedBy>Acosta Ramos, Omar</cp:lastModifiedBy>
  <cp:revision>44</cp:revision>
  <dcterms:created xsi:type="dcterms:W3CDTF">2019-09-18T16:31:11Z</dcterms:created>
  <dcterms:modified xsi:type="dcterms:W3CDTF">2019-09-18T21:59:18Z</dcterms:modified>
</cp:coreProperties>
</file>