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Los algoritmos deben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Precisos: </a:t>
            </a:r>
            <a:r>
              <a:rPr lang="es-MX" sz="3000" dirty="0"/>
              <a:t>Deben seguir un orden.</a:t>
            </a: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Definidos: </a:t>
            </a:r>
            <a:r>
              <a:rPr lang="es-MX" sz="3000" dirty="0"/>
              <a:t>Los resultados son predecibles, dos ejecuciones del mismo algoritmo deben generar el mismo resultado.</a:t>
            </a: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Finitos: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615</TotalTime>
  <Words>707</Words>
  <Application>Microsoft Office PowerPoint</Application>
  <PresentationFormat>Widescreen</PresentationFormat>
  <Paragraphs>106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Ubuntu</vt:lpstr>
      <vt:lpstr>Wingdings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Acosta Ramos, Omar</cp:lastModifiedBy>
  <cp:revision>91</cp:revision>
  <dcterms:created xsi:type="dcterms:W3CDTF">2019-09-18T16:31:11Z</dcterms:created>
  <dcterms:modified xsi:type="dcterms:W3CDTF">2019-09-19T21:43:34Z</dcterms:modified>
</cp:coreProperties>
</file>