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embeddedFontLst>
    <p:embeddedFont>
      <p:font typeface="Ubuntu" panose="020B050403060203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Módulo 4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Algoritmos y Diagramas de Flujo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Algoritmo para preparar </a:t>
            </a:r>
            <a:r>
              <a:rPr lang="es-MX" dirty="0" err="1"/>
              <a:t>hot</a:t>
            </a:r>
            <a:r>
              <a:rPr lang="es-MX" dirty="0"/>
              <a:t>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Mezclar harina, huevos, leche en un recipiente.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Batir hasta generar una mezcla uniforme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Calentar sartén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/>
              <a:t>Verter mezcla en sartén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Voltear</a:t>
            </a:r>
            <a:r>
              <a:rPr lang="en-US" sz="3000" b="1" dirty="0"/>
              <a:t> el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/>
              <a:t>Servir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s-MX" sz="5400" i="1" dirty="0"/>
              <a:t>Al seguir un algoritmo al pie de la letra, el ejecutor no necesita conocer el por qué algo funciona.</a:t>
            </a:r>
            <a:endParaRPr lang="en-US" sz="5400" i="1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algoritmos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La computadora no debe entender el algoritmo, mientras pueda ejecutarlo. 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Un buen </a:t>
            </a:r>
            <a:r>
              <a:rPr lang="es-MX" sz="3600" b="1" dirty="0">
                <a:solidFill>
                  <a:schemeClr val="accent1"/>
                </a:solidFill>
              </a:rPr>
              <a:t>programador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debe dominar todos los aspectos y detalles del algoritmo para poderlo programar.</a:t>
            </a:r>
            <a:endParaRPr lang="en-US" sz="3600" dirty="0"/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El trabajo de un programador es </a:t>
            </a:r>
            <a:r>
              <a:rPr lang="es-MX" sz="3600" b="1" dirty="0">
                <a:solidFill>
                  <a:schemeClr val="accent1"/>
                </a:solidFill>
              </a:rPr>
              <a:t>convertir las instrucciones de un algoritmo en código.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i="1" dirty="0"/>
              <a:t>Diseñar un algoritmo es trabajo altamente creativo</a:t>
            </a:r>
            <a:endParaRPr lang="en-US" sz="54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C04B33-709A-4588-A750-17794F1A21F9}"/>
              </a:ext>
            </a:extLst>
          </p:cNvPr>
          <p:cNvSpPr txBox="1">
            <a:spLocks/>
          </p:cNvSpPr>
          <p:nvPr/>
        </p:nvSpPr>
        <p:spPr>
          <a:xfrm>
            <a:off x="5834741" y="4078737"/>
            <a:ext cx="6302829" cy="2779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4800" i="1" dirty="0">
                <a:solidFill>
                  <a:schemeClr val="accent1"/>
                </a:solidFill>
              </a:rPr>
              <a:t>¡Es detallar algo complicado de una forma lógica y sencilla!</a:t>
            </a:r>
            <a:endParaRPr lang="en-US" sz="4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/>
              <a:t>¿Cuánta harina? </a:t>
            </a:r>
          </a:p>
          <a:p>
            <a:r>
              <a:rPr lang="es-MX" sz="3000" dirty="0"/>
              <a:t>¿Cuántos huevos? </a:t>
            </a:r>
          </a:p>
          <a:p>
            <a:r>
              <a:rPr lang="es-MX" sz="3000" dirty="0"/>
              <a:t>¿Cuánta leche?</a:t>
            </a:r>
          </a:p>
          <a:p>
            <a:r>
              <a:rPr lang="es-MX" sz="3000" dirty="0"/>
              <a:t>¿En qué recipiente?</a:t>
            </a:r>
          </a:p>
          <a:p>
            <a:r>
              <a:rPr lang="es-MX" sz="3000" dirty="0"/>
              <a:t>¿Cuánto tiempo hay que batir la mezcla? ¿Cómo? ¿En qué sentido?</a:t>
            </a:r>
          </a:p>
          <a:p>
            <a:r>
              <a:rPr lang="es-MX" sz="3000" dirty="0"/>
              <a:t>¿Cómo prendo el sartén?</a:t>
            </a:r>
          </a:p>
          <a:p>
            <a:r>
              <a:rPr lang="es-MX" sz="3000" dirty="0"/>
              <a:t>¿A qué temperatura caliento el sartén?</a:t>
            </a:r>
          </a:p>
          <a:p>
            <a:r>
              <a:rPr lang="es-MX" sz="3000" dirty="0"/>
              <a:t>¿Dónde está el sartén?</a:t>
            </a:r>
          </a:p>
          <a:p>
            <a:r>
              <a:rPr lang="es-MX" sz="3000" dirty="0"/>
              <a:t>¿Cómo vierto la mezcla? ¿Por cuánto tiempo?</a:t>
            </a:r>
          </a:p>
          <a:p>
            <a:r>
              <a:rPr lang="es-MX" sz="3000" dirty="0"/>
              <a:t>¿De qué tamaño es el </a:t>
            </a:r>
            <a:r>
              <a:rPr lang="es-MX" sz="3000" dirty="0" err="1"/>
              <a:t>hot</a:t>
            </a:r>
            <a:r>
              <a:rPr lang="es-MX" sz="3000" dirty="0"/>
              <a:t> cake?</a:t>
            </a:r>
          </a:p>
          <a:p>
            <a:r>
              <a:rPr lang="es-MX" sz="3000" dirty="0"/>
              <a:t>¿En dónde lo sirvo?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F41DECB-E06D-4102-8F08-6BE32856CE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6653" y="1158115"/>
            <a:ext cx="9458475" cy="53203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/>
              <a:t>¿Cómo podemos representar un algoritmo computacional?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Diagrama de flujo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Pseudocódigo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¿Qué es un algoritmo?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2356756" y="1632856"/>
            <a:ext cx="7478487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 dirty="0">
                <a:solidFill>
                  <a:schemeClr val="accent2"/>
                </a:solidFill>
              </a:rPr>
              <a:t> 600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Progranimate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1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3F4FC42F-F058-479C-8284-2BDED342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79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tock trading">
            <a:extLst>
              <a:ext uri="{FF2B5EF4-FFF2-40B4-BE49-F238E27FC236}">
                <a16:creationId xmlns:a16="http://schemas.microsoft.com/office/drawing/2014/main" id="{41BA9B05-FA1A-4CE7-98B0-C8F5B65A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80" y="782504"/>
            <a:ext cx="7049862" cy="5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amazon">
            <a:extLst>
              <a:ext uri="{FF2B5EF4-FFF2-40B4-BE49-F238E27FC236}">
                <a16:creationId xmlns:a16="http://schemas.microsoft.com/office/drawing/2014/main" id="{557AD2F5-6E40-4B14-B360-373B6FF76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2108814" y="1589312"/>
            <a:ext cx="8212204" cy="3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5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Image result for google maps">
            <a:extLst>
              <a:ext uri="{FF2B5EF4-FFF2-40B4-BE49-F238E27FC236}">
                <a16:creationId xmlns:a16="http://schemas.microsoft.com/office/drawing/2014/main" id="{A0770453-6ED5-47BC-9798-0EB2D658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321"/>
            <a:ext cx="3648079" cy="36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aze icon">
            <a:extLst>
              <a:ext uri="{FF2B5EF4-FFF2-40B4-BE49-F238E27FC236}">
                <a16:creationId xmlns:a16="http://schemas.microsoft.com/office/drawing/2014/main" id="{547C032D-D17C-4CD8-B35E-9D2EA756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3" y="2676963"/>
            <a:ext cx="3443969" cy="33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Un algoritmo es una serie de pasos que definen un procedimiento para realizar algún proceso. Un algoritmo debe ser: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Preciso: </a:t>
            </a:r>
            <a:r>
              <a:rPr lang="es-MX" sz="3000" dirty="0"/>
              <a:t>Debe seguir un orden establecido.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Definido: </a:t>
            </a:r>
            <a:r>
              <a:rPr lang="es-MX" sz="3000" dirty="0"/>
              <a:t>Los resultados son predecibles, dos ejecuciones del mismo algoritmo deben generar el mismo resultado.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Finito: </a:t>
            </a:r>
            <a:r>
              <a:rPr lang="es-MX" sz="3000" dirty="0"/>
              <a:t>Debe tener un número determinado de pasos, y terminar en un tiempo finito.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028" y="4328886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891" y="5802226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9194" y="2469500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814</TotalTime>
  <Words>1059</Words>
  <Application>Microsoft Office PowerPoint</Application>
  <PresentationFormat>Widescreen</PresentationFormat>
  <Paragraphs>178</Paragraphs>
  <Slides>42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Ubuntu</vt:lpstr>
      <vt:lpstr>Wingdings</vt:lpstr>
      <vt:lpstr>OEAR_theme</vt:lpstr>
      <vt:lpstr>Módulo 4</vt:lpstr>
      <vt:lpstr>¿Qué es un algoritmo?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</vt:lpstr>
      <vt:lpstr>PowerPoint Presentation</vt:lpstr>
      <vt:lpstr>PowerPoint Presentation</vt:lpstr>
      <vt:lpstr>Al seguir un algoritmo al pie de la letra, el ejecutor no necesita conocer el por qué algo funciona.</vt:lpstr>
      <vt:lpstr>Diseño de algoritmos</vt:lpstr>
      <vt:lpstr>PowerPoint Presentation</vt:lpstr>
      <vt:lpstr>PowerPoint Presentation</vt:lpstr>
      <vt:lpstr>PowerPoint Presentation</vt:lpstr>
      <vt:lpstr>¿Cómo podemos representar un algoritmo computacional?</vt:lpstr>
      <vt:lpstr>Diagramas de Flujo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Ejercicio en Progranimate</vt:lpstr>
      <vt:lpstr>Tipos de Variables</vt:lpstr>
      <vt:lpstr>Pseudocódigo</vt:lpstr>
      <vt:lpstr>Pseudocódigo</vt:lpstr>
      <vt:lpstr>Lenguaje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135</cp:revision>
  <dcterms:created xsi:type="dcterms:W3CDTF">2019-09-18T16:31:11Z</dcterms:created>
  <dcterms:modified xsi:type="dcterms:W3CDTF">2019-09-24T15:48:05Z</dcterms:modified>
</cp:coreProperties>
</file>