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62"/>
    <a:srgbClr val="ACABB1"/>
    <a:srgbClr val="FFA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2B92-FD30-4839-A0B4-1733CF31D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9AA1-F923-4B2D-80DA-C147AB48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CEE3-1801-406D-A0FA-C17C6D08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FD23-90FF-4342-9195-F1D80FDB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0C59-2ABD-4D43-856E-2389DA4F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77D3-12DD-4783-9E02-A187318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901FD-2FB9-464A-BD35-F6C3BFA1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9B67-CEC3-4861-A4C3-9C22B843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3D83-C954-4076-BE49-B21EE5E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97BD-2C13-49F8-965C-3E1DB6A7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44920-A397-409A-B5AA-D6E5A1F98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2948-458F-477D-8E0C-F89A47DC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9E24-9362-4CC7-9B40-AD5E73C3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8D2C-3297-4E88-892E-ABAD0E5A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F06C-3543-48DC-AF62-F34F37F6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49EF-D2E1-4081-A3F3-65757410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10C3-32A4-4AF5-A82D-1285B982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3D3E-6BFC-44EF-9DA1-539CB168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A29D-3732-4AC3-A37D-E3888BF4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F3BD-4612-44EA-BE84-CD867482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7A3C-59B0-4E24-898D-E39E0616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949E-69B9-49FC-94EB-127D62C5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9C52-C75D-4141-94C7-6D7F05C7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4091-AE58-4B99-81E0-AE220E3C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DDC7-5282-4CAE-BA60-9EDCE6A6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6A95-DC6A-4B21-AADE-73B95808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C4FA-8F61-4C97-AAC9-F1734E1EF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9484-E521-428D-8BA2-8E9A98AB2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0F6B-35E0-4F1D-8AC0-3762683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8BBF-0AFE-4CB9-B0E7-0155E70A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9FAC-CE4C-4770-96A1-FF3CDDBA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ECA-B00E-4FF8-97B1-463515A8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B2AC-A98D-4859-9CFA-46120BBB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AB095-FCD8-4D5F-B3C7-825176D7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26FCF-94C9-4387-A60A-90864CDC2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49020-1095-45B8-B4D0-0E1504ED0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7324B-69D7-441E-986D-8C352C57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1BC07-7CD7-4688-9118-0776894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56C41-74E6-46D5-A825-BAFEECE6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72B2-EF7C-44A9-B41F-1A43CE39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F9FAA-AE19-4366-92B6-516F875B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869A1-3457-4F07-AC9E-D2190A14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23832-8388-46E4-B7BB-5E5FC203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3A7AD-19E5-4233-A4B2-85CE7FCD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28C61-F097-48CF-B716-A171C304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6ED81-56E8-4F9B-8981-0404EE25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64AB-AE0D-465D-9DD8-A8EE9EB4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1FAA-1240-48B9-9786-4F734FFF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796EA-FC02-4175-A982-736F77589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E76A-4F10-4F1C-9FDF-6CE2860D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EE75-62D4-4745-9CBF-B85A44A6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E331-8307-4560-9A2B-8D1F5A06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1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8A0D-4019-485D-A9DC-DDEDFEA6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D7449-CA53-4701-817F-EFF484DE9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7714-A2E5-4AC7-A2AC-FAFEA8A8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4B10-6072-4D28-A564-338063D6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983A-3912-4900-AAA0-420CA64C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54C9-17B1-4DA2-8E3E-4E03DAB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E8F9F-7572-48B2-BE7E-5E3ACB7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900AB-B209-4299-B6EC-E57B0913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31A8-8136-4956-9CD6-2C95E6783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D708-CD02-4486-B819-3AE1A468015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768-49A6-4BB3-875D-ED00EEC7F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16FA-679E-4528-B5D5-E25685DF7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1A60-9596-459E-ACFA-6BB55A25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E0FB214-025A-4521-97B3-7170A1F76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19" y="1626705"/>
            <a:ext cx="3604590" cy="36045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93CD38-A95B-43D1-9627-A0BFC9E64FA2}"/>
              </a:ext>
            </a:extLst>
          </p:cNvPr>
          <p:cNvCxnSpPr/>
          <p:nvPr/>
        </p:nvCxnSpPr>
        <p:spPr>
          <a:xfrm>
            <a:off x="-868017" y="2070657"/>
            <a:ext cx="1404730" cy="0"/>
          </a:xfrm>
          <a:prstGeom prst="straightConnector1">
            <a:avLst/>
          </a:prstGeom>
          <a:ln w="76200">
            <a:solidFill>
              <a:srgbClr val="FFA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A4B0D-2342-4405-84EC-2ED3B6A1360B}"/>
              </a:ext>
            </a:extLst>
          </p:cNvPr>
          <p:cNvCxnSpPr/>
          <p:nvPr/>
        </p:nvCxnSpPr>
        <p:spPr>
          <a:xfrm>
            <a:off x="-351182" y="2551043"/>
            <a:ext cx="1404730" cy="0"/>
          </a:xfrm>
          <a:prstGeom prst="straightConnector1">
            <a:avLst/>
          </a:prstGeom>
          <a:ln w="76200">
            <a:solidFill>
              <a:srgbClr val="FFA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4B451-8345-484F-8273-67C7B83512DA}"/>
              </a:ext>
            </a:extLst>
          </p:cNvPr>
          <p:cNvCxnSpPr/>
          <p:nvPr/>
        </p:nvCxnSpPr>
        <p:spPr>
          <a:xfrm>
            <a:off x="-79514" y="4644887"/>
            <a:ext cx="1404730" cy="0"/>
          </a:xfrm>
          <a:prstGeom prst="straightConnector1">
            <a:avLst/>
          </a:prstGeom>
          <a:ln w="76200">
            <a:solidFill>
              <a:srgbClr val="FFA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A4305B-A040-433F-8EFA-69F7B6EE931D}"/>
              </a:ext>
            </a:extLst>
          </p:cNvPr>
          <p:cNvCxnSpPr/>
          <p:nvPr/>
        </p:nvCxnSpPr>
        <p:spPr>
          <a:xfrm>
            <a:off x="-868017" y="4061791"/>
            <a:ext cx="1404730" cy="0"/>
          </a:xfrm>
          <a:prstGeom prst="straightConnector1">
            <a:avLst/>
          </a:prstGeom>
          <a:ln w="76200">
            <a:solidFill>
              <a:srgbClr val="FFA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178E4-4C49-4894-A566-7A66B0A7B9E0}"/>
              </a:ext>
            </a:extLst>
          </p:cNvPr>
          <p:cNvSpPr/>
          <p:nvPr/>
        </p:nvSpPr>
        <p:spPr>
          <a:xfrm>
            <a:off x="-1060174" y="3155701"/>
            <a:ext cx="894522" cy="478708"/>
          </a:xfrm>
          <a:prstGeom prst="rect">
            <a:avLst/>
          </a:prstGeom>
          <a:solidFill>
            <a:srgbClr val="FF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0x</a:t>
            </a:r>
            <a:r>
              <a:rPr lang="es-MX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05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244065-EA5D-413F-AC80-115B18419DF9}"/>
              </a:ext>
            </a:extLst>
          </p:cNvPr>
          <p:cNvSpPr/>
          <p:nvPr/>
        </p:nvSpPr>
        <p:spPr>
          <a:xfrm>
            <a:off x="7818783" y="1550504"/>
            <a:ext cx="278295" cy="291548"/>
          </a:xfrm>
          <a:prstGeom prst="ellipse">
            <a:avLst/>
          </a:prstGeom>
          <a:solidFill>
            <a:srgbClr val="FF3F62"/>
          </a:solidFill>
          <a:ln>
            <a:solidFill>
              <a:srgbClr val="FF3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44338B-94D4-4DFC-AFF5-941C9E9595BA}"/>
              </a:ext>
            </a:extLst>
          </p:cNvPr>
          <p:cNvSpPr/>
          <p:nvPr/>
        </p:nvSpPr>
        <p:spPr>
          <a:xfrm>
            <a:off x="8034131" y="1209266"/>
            <a:ext cx="430696" cy="390931"/>
          </a:xfrm>
          <a:prstGeom prst="ellipse">
            <a:avLst/>
          </a:prstGeom>
          <a:solidFill>
            <a:srgbClr val="FF3F62"/>
          </a:solidFill>
          <a:ln>
            <a:solidFill>
              <a:srgbClr val="FF3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E442A6-B1D8-4FC2-8EAE-6BD91C1D2DDD}"/>
              </a:ext>
            </a:extLst>
          </p:cNvPr>
          <p:cNvSpPr/>
          <p:nvPr/>
        </p:nvSpPr>
        <p:spPr>
          <a:xfrm>
            <a:off x="7957929" y="66270"/>
            <a:ext cx="2657061" cy="1229132"/>
          </a:xfrm>
          <a:prstGeom prst="ellipse">
            <a:avLst/>
          </a:prstGeom>
          <a:solidFill>
            <a:srgbClr val="FF3F62"/>
          </a:solidFill>
          <a:ln>
            <a:solidFill>
              <a:srgbClr val="FF3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ADD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operation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s-MX" b="1" dirty="0">
                <a:latin typeface="Helvetica" panose="020B0604020202020204" pitchFamily="34" charset="0"/>
                <a:cs typeface="Helvetica" panose="020B0604020202020204" pitchFamily="34" charset="0"/>
              </a:rPr>
              <a:t>0x03 + 0xA1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D8917183-30F5-42EF-892D-F44C1A76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624" y="2365512"/>
            <a:ext cx="1268897" cy="1268897"/>
          </a:xfrm>
          <a:prstGeom prst="rect">
            <a:avLst/>
          </a:prstGeom>
        </p:spPr>
      </p:pic>
      <p:pic>
        <p:nvPicPr>
          <p:cNvPr id="34" name="Graphic 33" descr="Single gear">
            <a:extLst>
              <a:ext uri="{FF2B5EF4-FFF2-40B4-BE49-F238E27FC236}">
                <a16:creationId xmlns:a16="http://schemas.microsoft.com/office/drawing/2014/main" id="{CEC5A942-B16F-4348-B7B2-496AB0791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1875" y="3198742"/>
            <a:ext cx="1002197" cy="100219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4EE11A8-C8B6-48CE-8583-AA913CF8955E}"/>
              </a:ext>
            </a:extLst>
          </p:cNvPr>
          <p:cNvSpPr/>
          <p:nvPr/>
        </p:nvSpPr>
        <p:spPr>
          <a:xfrm>
            <a:off x="-165652" y="3155701"/>
            <a:ext cx="894522" cy="478708"/>
          </a:xfrm>
          <a:prstGeom prst="rect">
            <a:avLst/>
          </a:prstGeom>
          <a:solidFill>
            <a:srgbClr val="FFA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0x</a:t>
            </a:r>
            <a:r>
              <a:rPr lang="es-MX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03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FE926E-D3B5-43F5-9814-407D7997C3ED}"/>
              </a:ext>
            </a:extLst>
          </p:cNvPr>
          <p:cNvSpPr/>
          <p:nvPr/>
        </p:nvSpPr>
        <p:spPr>
          <a:xfrm>
            <a:off x="728870" y="3155701"/>
            <a:ext cx="894522" cy="478708"/>
          </a:xfrm>
          <a:prstGeom prst="rect">
            <a:avLst/>
          </a:prstGeom>
          <a:solidFill>
            <a:srgbClr val="AC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0x</a:t>
            </a:r>
            <a:r>
              <a:rPr lang="es-MX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A1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BCC618-D9E8-41A3-9E64-FC7F0E5FBA49}"/>
              </a:ext>
            </a:extLst>
          </p:cNvPr>
          <p:cNvSpPr/>
          <p:nvPr/>
        </p:nvSpPr>
        <p:spPr>
          <a:xfrm>
            <a:off x="8163339" y="2186609"/>
            <a:ext cx="2451652" cy="2339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1F9CA53B-4C90-42BD-BC80-AF74DF269A25}"/>
              </a:ext>
            </a:extLst>
          </p:cNvPr>
          <p:cNvSpPr/>
          <p:nvPr/>
        </p:nvSpPr>
        <p:spPr>
          <a:xfrm>
            <a:off x="8007628" y="5014290"/>
            <a:ext cx="2839276" cy="1446145"/>
          </a:xfrm>
          <a:prstGeom prst="wedgeEllipseCallout">
            <a:avLst>
              <a:gd name="adj1" fmla="val -47003"/>
              <a:gd name="adj2" fmla="val -71501"/>
            </a:avLst>
          </a:prstGeom>
          <a:solidFill>
            <a:srgbClr val="FF3F62"/>
          </a:solidFill>
          <a:ln>
            <a:solidFill>
              <a:srgbClr val="FF3F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0xA4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CD28B9-689D-4D57-8D36-912CB9A7F8DC}"/>
              </a:ext>
            </a:extLst>
          </p:cNvPr>
          <p:cNvSpPr/>
          <p:nvPr/>
        </p:nvSpPr>
        <p:spPr>
          <a:xfrm>
            <a:off x="7759148" y="0"/>
            <a:ext cx="3177210" cy="2339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B5B29-0BC7-4A56-B55B-2DFE3BCDF80E}"/>
              </a:ext>
            </a:extLst>
          </p:cNvPr>
          <p:cNvSpPr/>
          <p:nvPr/>
        </p:nvSpPr>
        <p:spPr>
          <a:xfrm>
            <a:off x="144946" y="1509091"/>
            <a:ext cx="3885373" cy="377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1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1296 L 0.17721 -0.013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2278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6575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5768 -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19023 2.5925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19024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5</cp:revision>
  <dcterms:created xsi:type="dcterms:W3CDTF">2019-09-29T17:21:26Z</dcterms:created>
  <dcterms:modified xsi:type="dcterms:W3CDTF">2019-09-29T17:55:18Z</dcterms:modified>
</cp:coreProperties>
</file>