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34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595" autoAdjust="0"/>
  </p:normalViewPr>
  <p:slideViewPr>
    <p:cSldViewPr snapToGrid="0">
      <p:cViewPr varScale="1">
        <p:scale>
          <a:sx n="91" d="100"/>
          <a:sy n="91" d="100"/>
        </p:scale>
        <p:origin x="22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8 -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4357A5A0-4EA2-495E-981A-708D9E0FD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15" y="0"/>
            <a:ext cx="3111970" cy="31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7 - Métodos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35883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dirty="0"/>
              <a:t>Módulo 8</a:t>
            </a:r>
            <a:br>
              <a:rPr lang="es-MX" altLang="en-US" dirty="0"/>
            </a:br>
            <a:r>
              <a:rPr lang="es-MX" altLang="en-US" dirty="0"/>
              <a:t>Arreglos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938831" y="458956"/>
            <a:ext cx="7716558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Cuantas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llevas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?: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Integer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Ingresa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tu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(i+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 + 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   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Double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calif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+= calif;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&gt;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/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"Tu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es: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close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();</a:t>
            </a:r>
            <a:endParaRPr lang="en-US" sz="16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tipo. Nos sirven para poder almacenar muchas variables de un mismo tipo de dato. 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735495" y="2782957"/>
            <a:ext cx="503317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578581" y="1974457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54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5483"/>
            <a:ext cx="82296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457200" y="2708629"/>
            <a:ext cx="83033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457200" y="4509078"/>
            <a:ext cx="82296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que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243"/>
            <a:ext cx="8229600" cy="1944111"/>
          </a:xfrm>
        </p:spPr>
        <p:txBody>
          <a:bodyPr/>
          <a:lstStyle/>
          <a:p>
            <a:r>
              <a:rPr lang="es-MX" sz="2800" dirty="0"/>
              <a:t>Para acceder un arreglo, utilizamos los corchetes.  La primera posición de un arreglo siempre será el índice 0. La última posición de un arreglo podrá ser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805156" y="3325868"/>
            <a:ext cx="55389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3" y="1417638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9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7797"/>
          </a:xfrm>
        </p:spPr>
        <p:txBody>
          <a:bodyPr/>
          <a:lstStyle/>
          <a:p>
            <a:r>
              <a:rPr lang="es-MX" sz="2800" dirty="0"/>
              <a:t>Los arreglos son un objeto, lo que significa que </a:t>
            </a:r>
            <a:r>
              <a:rPr lang="es-MX" sz="2800" dirty="0">
                <a:solidFill>
                  <a:srgbClr val="F96161"/>
                </a:solidFill>
              </a:rPr>
              <a:t>no son modificables después de su instanciación</a:t>
            </a:r>
            <a:r>
              <a:rPr lang="es-MX" sz="2800" dirty="0"/>
              <a:t>. Para conocer el tamaño de un arreglo, podemos utilizar su variable de instancia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533980" y="370055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380420" y="4816888"/>
            <a:ext cx="82296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Para acceder al último elemento, podemos utilizar la instrucción 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Nuevos tipos de ciclos!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A1EDEDAD-76D8-4477-B9FA-077F1083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s-MX" dirty="0"/>
              <a:t>Realiza un programa que sirva para leer la cantidad de materias que lleva un alumno, y calcular su promedio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257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Baloo</vt:lpstr>
      <vt:lpstr>Arial</vt:lpstr>
      <vt:lpstr>Source Sans Pro</vt:lpstr>
      <vt:lpstr>Cascadia Code,  Courier New</vt:lpstr>
      <vt:lpstr>Wingdings</vt:lpstr>
      <vt:lpstr>Calibri</vt:lpstr>
      <vt:lpstr>1_Savitch4Template</vt:lpstr>
      <vt:lpstr>Módulo 8 Arreglos</vt:lpstr>
      <vt:lpstr>Arreglos</vt:lpstr>
      <vt:lpstr>Visualizando Arreglos</vt:lpstr>
      <vt:lpstr>Sintaxis</vt:lpstr>
      <vt:lpstr>Acceder un arreglo</vt:lpstr>
      <vt:lpstr>Nomenclatura</vt:lpstr>
      <vt:lpstr>Tamaño del arreglo</vt:lpstr>
      <vt:lpstr>Nuevos tipos de ciclos!</vt:lpstr>
      <vt:lpstr>Ejercicio!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Acosta</cp:lastModifiedBy>
  <cp:revision>186</cp:revision>
  <cp:lastPrinted>2009-02-22T23:27:07Z</cp:lastPrinted>
  <dcterms:created xsi:type="dcterms:W3CDTF">2007-09-23T00:21:45Z</dcterms:created>
  <dcterms:modified xsi:type="dcterms:W3CDTF">2019-11-13T03:55:38Z</dcterms:modified>
</cp:coreProperties>
</file>