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howGuides="1">
      <p:cViewPr varScale="1">
        <p:scale>
          <a:sx n="89" d="100"/>
          <a:sy n="89" d="100"/>
        </p:scale>
        <p:origin x="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D090-3CB5-4988-A006-A42B6B9E8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A302-46AB-44EA-9937-D8A053F7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EC26-9479-4DF9-825D-70E936D0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AD7B-92AF-4E09-ACE5-EFAC0DA0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7D50-2DC3-4157-8805-F652D9A8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FAF7-A447-44B3-80A9-CA6E0F3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194B7-CD9F-4583-AF92-4C1A034F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07A8-5ABB-414E-94CD-C29A13F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0371-FAD6-4879-9BD8-4DBCB02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A452-D12E-4C49-A267-6F695FF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539D-4987-42E2-A69A-16456DA1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9774-97C1-4DCE-9CBA-E39A46AA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4874-8278-4D08-AB4F-E384519B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D89C-7180-44DD-B433-FA32FC6E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9DD7-9CF7-4C67-B89D-909808F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7B55-C3AB-470C-B988-05C42476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E93E-6383-475C-8DA4-F0471073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7FBD-7CC6-4DDA-82DA-395BD372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9485-79AB-4701-8C97-09B57862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6335-FC30-49F8-A586-C0197A46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8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86C-8E99-4F65-A09B-4FEC4244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92B0-8202-4AA0-A06B-CA45AB3A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9A44-AE42-4812-9705-BE1892D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15A8-E84C-44C0-B415-2844316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D6B1-DDE1-413C-A6DF-0DE80174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300-48BC-4C1F-B848-1FCC16E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C8BC-4119-4BB4-B9FE-C8711A81C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96E96-9B3F-4D1E-A683-D41094C6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FE46-58DC-4D86-A925-CBD7931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96DA-EB66-4711-83D3-254F8C8D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BDD1-739F-453B-AF27-047154B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61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649-8CB8-44DF-9B99-6D817E0F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378F-FB3D-4EAE-9003-3CED2349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FF94-11A9-44D7-8934-39016125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301EC-1B52-4A27-9C33-6714E058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45A04-02A4-4B69-A3DA-E94F29DF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39DE2-6FE3-4EAE-AACE-A8FCACC4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129AD-DB12-4CC9-8782-70DA065F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7101D-8B78-4AF4-88BB-8E84588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0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E61-F86A-4796-906A-65200DC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7B0FF-C7CF-4594-BF71-0A1D6BDC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60EA6-A75A-4C63-A8BD-51D118BD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34343-7C41-4432-867A-95A1CBB7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F2D8B-8050-4776-8CE9-D50BD4A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2DC24-84CA-40E4-AA6B-B940828F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D742-98D0-445A-B1E9-48BAB52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3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FAF4-737F-412E-9D1F-943F6C45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739F-2A57-4B2E-8F44-D33F3ABE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97DED-0F4C-4175-948C-8856C9E3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D6AE-AE54-47EF-BE89-C6E65FEA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6A42-2D93-459A-87C4-D9FCFE86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AF6E-7F3A-43CA-AB50-13ABCCA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2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6FD-FD24-4AAD-AB47-4A8BBA07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35150-57B6-4E31-9713-EE1473A9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0F3E-115F-4004-848B-1500278F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4A0A-B907-43F2-8D2C-295E6F8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97130-143E-41A1-8EF2-9F14FEDE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2B95-100D-4098-B18B-7D85BF3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59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F88C7-E517-4D41-89C8-5F34CB1B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5B94-4F95-4504-AB3C-765E73F4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E755-8ED0-4ED5-B41F-73872559A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27E-0FBF-4D86-8804-DA8028C92954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E51F-37FD-4B11-93C7-17293C738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DC33-3629-403F-B450-203EBB45D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33E4-73CF-4C39-B3F5-A120E005C61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8CD2D-15A3-4633-AEFF-382AFE0D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6" y="643467"/>
            <a:ext cx="57582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12F2D-2FBE-4C0B-B0A5-EAEB57738C80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FD81-090A-492B-9851-BF82E651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– Application Programming Interface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3171-C0B5-4341-8BEC-65AFBEE9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4"/>
            <a:ext cx="112395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Es una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interfaz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computacional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que define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interaccion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múltiples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sistemas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software. 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el API de Twitter debe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proveer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funcionalidad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de…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Leer tweets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Publicar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tweets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Buscar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información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usuario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Una API debe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garantizar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misma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funcionalidad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seguridad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14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12F2D-2FBE-4C0B-B0A5-EAEB57738C80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FD81-090A-492B-9851-BF82E651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– Application Programming Interface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3171-C0B5-4341-8BEC-65AFBEE9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4"/>
            <a:ext cx="112395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¿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Qué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lenguaje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programación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ocupo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Generalmente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las API no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dependen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lenguaje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programación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sino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un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estándar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comunicación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SOAP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3178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D92D9F2-5501-42FD-A33D-C20B98490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66900"/>
            <a:ext cx="5510137" cy="30099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8314-30BC-42DF-A18F-BBA3BA71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066800"/>
            <a:ext cx="5238750" cy="441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6896E-9AC4-420C-8D45-E215DE9F8BE4}"/>
              </a:ext>
            </a:extLst>
          </p:cNvPr>
          <p:cNvSpPr txBox="1"/>
          <p:nvPr/>
        </p:nvSpPr>
        <p:spPr>
          <a:xfrm>
            <a:off x="7620000" y="1143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E8249-3B50-4CFF-83AC-42BF091A05EB}"/>
              </a:ext>
            </a:extLst>
          </p:cNvPr>
          <p:cNvSpPr txBox="1"/>
          <p:nvPr/>
        </p:nvSpPr>
        <p:spPr>
          <a:xfrm>
            <a:off x="190500" y="990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SOAP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9544A-9FE3-4425-A74B-414E8CCE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</a:t>
            </a:r>
            <a:r>
              <a:rPr lang="en-US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(User and Password)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8E9BB-971D-4472-882E-13F93C1F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7628"/>
            <a:ext cx="7205133" cy="2701924"/>
          </a:xfrm>
          <a:prstGeom prst="rect">
            <a:avLst/>
          </a:prstGeom>
        </p:spPr>
      </p:pic>
      <p:pic>
        <p:nvPicPr>
          <p:cNvPr id="1026" name="Picture 2" descr="Ladron de verso, aspirante a Neruda, ratero de frases solo por ti ...">
            <a:extLst>
              <a:ext uri="{FF2B5EF4-FFF2-40B4-BE49-F238E27FC236}">
                <a16:creationId xmlns:a16="http://schemas.microsoft.com/office/drawing/2014/main" id="{A3041E03-106E-4183-9B5A-EE14F84F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10100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F6E2D-861D-433C-8E1C-D1504EE02F23}"/>
              </a:ext>
            </a:extLst>
          </p:cNvPr>
          <p:cNvSpPr txBox="1"/>
          <p:nvPr/>
        </p:nvSpPr>
        <p:spPr>
          <a:xfrm>
            <a:off x="4076700" y="5067300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¿Le confiarías tu usuario y contraseña a cualquier servicio?</a:t>
            </a:r>
          </a:p>
        </p:txBody>
      </p:sp>
    </p:spTree>
    <p:extLst>
      <p:ext uri="{BB962C8B-B14F-4D97-AF65-F5344CB8AC3E}">
        <p14:creationId xmlns:p14="http://schemas.microsoft.com/office/powerpoint/2010/main" val="9311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D7B6BC-E875-42C4-9BE8-64D3DF061231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D82C6-B2F4-4E19-AA52-7F0397F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 OAuth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3BDF9-50C6-4DF2-8399-16E39452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51" y="2395393"/>
            <a:ext cx="1952898" cy="20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C3955-7AF2-4B0C-A84C-E06321A3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0" y="2538234"/>
            <a:ext cx="1461255" cy="1781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FD88FB-0652-4925-9E61-67619B84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666" y="2395393"/>
            <a:ext cx="1818942" cy="2130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9C3DC-7D5D-4372-A9B3-912BCFD1F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249" y="2247900"/>
            <a:ext cx="2400300" cy="927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3EDF74-D204-4A65-9A5C-FC5CAC744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9" y="2198498"/>
            <a:ext cx="2724301" cy="679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FCC6E-0D0C-43BD-A928-6B85DE56F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957" y="3876737"/>
            <a:ext cx="2120386" cy="88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3ACEA4-27D8-4364-AF2C-3CCD1876C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855" y="3835537"/>
            <a:ext cx="1811631" cy="927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B083D0-FE51-4771-9172-DC0B837CD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9486" y="5461372"/>
            <a:ext cx="4115071" cy="8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D7B6BC-E875-42C4-9BE8-64D3DF061231}"/>
              </a:ext>
            </a:extLst>
          </p:cNvPr>
          <p:cNvSpPr/>
          <p:nvPr/>
        </p:nvSpPr>
        <p:spPr>
          <a:xfrm>
            <a:off x="0" y="571500"/>
            <a:ext cx="12268200" cy="92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D82C6-B2F4-4E19-AA52-7F0397F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Autenticación OAuth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30475-B8EA-4164-9133-3C68720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4267200" cy="33511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24B468-2E18-46F1-8A80-7226577767DD}"/>
              </a:ext>
            </a:extLst>
          </p:cNvPr>
          <p:cNvSpPr txBox="1"/>
          <p:nvPr/>
        </p:nvSpPr>
        <p:spPr>
          <a:xfrm>
            <a:off x="5600700" y="1897063"/>
            <a:ext cx="6400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Un sistema externo le da la garantía a tu aplicación de que el usuario que quiere acceder a tu aplicación es válido.</a:t>
            </a:r>
          </a:p>
          <a:p>
            <a:endParaRPr lang="es-MX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</a:rPr>
              <a:t>provider</a:t>
            </a:r>
            <a:endParaRPr lang="es-MX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FB83F-EA5C-4363-8299-70EEB0BC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0" y="374493"/>
            <a:ext cx="10700300" cy="6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API – Application Programming Interface</vt:lpstr>
      <vt:lpstr>API – Application Programming Interface</vt:lpstr>
      <vt:lpstr>PowerPoint Presentation</vt:lpstr>
      <vt:lpstr>Autenticación (User and Password)</vt:lpstr>
      <vt:lpstr>Autenticación OAuth</vt:lpstr>
      <vt:lpstr>Autenticación OAuth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9</cp:revision>
  <dcterms:created xsi:type="dcterms:W3CDTF">2020-05-01T20:36:37Z</dcterms:created>
  <dcterms:modified xsi:type="dcterms:W3CDTF">2020-05-01T21:29:34Z</dcterms:modified>
</cp:coreProperties>
</file>