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0" autoAdjust="0"/>
    <p:restoredTop sz="94608" autoAdjust="0"/>
  </p:normalViewPr>
  <p:slideViewPr>
    <p:cSldViewPr snapToGrid="0">
      <p:cViewPr varScale="1">
        <p:scale>
          <a:sx n="99" d="100"/>
          <a:sy n="99" d="100"/>
        </p:scale>
        <p:origin x="1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1/17/20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03764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, </a:t>
            </a: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para </a:t>
            </a:r>
            <a:r>
              <a:rPr lang="en-US" sz="2000" dirty="0" err="1"/>
              <a:t>agendar</a:t>
            </a:r>
            <a:r>
              <a:rPr lang="en-US" sz="2000" dirty="0"/>
              <a:t> un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Deberás</a:t>
            </a:r>
            <a:r>
              <a:rPr lang="en-US" sz="2000" dirty="0"/>
              <a:t> </a:t>
            </a:r>
            <a:r>
              <a:rPr lang="en-US" sz="2000" dirty="0" err="1"/>
              <a:t>recibir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referencia</a:t>
            </a:r>
            <a:r>
              <a:rPr lang="en-US" sz="2000" dirty="0"/>
              <a:t> al </a:t>
            </a:r>
            <a:r>
              <a:rPr lang="en-US" sz="2000" dirty="0" err="1"/>
              <a:t>calendario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nombre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día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Si el </a:t>
            </a:r>
            <a:r>
              <a:rPr lang="en-US" sz="2000" dirty="0" err="1"/>
              <a:t>evento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agendar</a:t>
            </a:r>
            <a:r>
              <a:rPr lang="en-US" sz="2000" dirty="0"/>
              <a:t>, </a:t>
            </a:r>
            <a:r>
              <a:rPr lang="en-US" sz="2000" dirty="0" err="1"/>
              <a:t>devuelve</a:t>
            </a:r>
            <a:r>
              <a:rPr lang="en-US" sz="2000" dirty="0"/>
              <a:t> TRUE. De lo </a:t>
            </a:r>
            <a:r>
              <a:rPr lang="en-US" sz="2000" dirty="0" err="1"/>
              <a:t>contrario</a:t>
            </a:r>
            <a:r>
              <a:rPr lang="en-US" sz="2000" dirty="0"/>
              <a:t>, </a:t>
            </a:r>
            <a:r>
              <a:rPr lang="en-US" sz="2000" dirty="0" err="1"/>
              <a:t>deberás</a:t>
            </a:r>
            <a:r>
              <a:rPr lang="en-US" sz="2000" dirty="0"/>
              <a:t> </a:t>
            </a:r>
            <a:r>
              <a:rPr lang="en-US" sz="2000" dirty="0" err="1"/>
              <a:t>retornar</a:t>
            </a:r>
            <a:r>
              <a:rPr lang="en-US" sz="20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4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4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calendar[time][day] =  event;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Definiendo</a:t>
            </a:r>
            <a:r>
              <a:rPr lang="en-US" altLang="en-US" dirty="0"/>
              <a:t> y </a:t>
            </a:r>
            <a:r>
              <a:rPr lang="en-US" altLang="en-US" dirty="0" err="1"/>
              <a:t>Leyendo</a:t>
            </a:r>
            <a:r>
              <a:rPr lang="en-US" altLang="en-US" dirty="0"/>
              <a:t> </a:t>
            </a:r>
            <a:r>
              <a:rPr lang="en-US" altLang="en-US" dirty="0" err="1"/>
              <a:t>Arreglos</a:t>
            </a:r>
            <a:endParaRPr lang="en-US" alt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Arreglos</a:t>
            </a:r>
            <a:endParaRPr lang="en-US" altLang="en-US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1292</Words>
  <Application>Microsoft Macintosh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241</cp:revision>
  <dcterms:created xsi:type="dcterms:W3CDTF">2007-10-08T23:34:15Z</dcterms:created>
  <dcterms:modified xsi:type="dcterms:W3CDTF">2020-01-17T13:32:26Z</dcterms:modified>
</cp:coreProperties>
</file>