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4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281" r:id="rId9"/>
    <p:sldId id="311" r:id="rId10"/>
    <p:sldId id="327" r:id="rId11"/>
    <p:sldId id="328" r:id="rId12"/>
    <p:sldId id="312" r:id="rId13"/>
    <p:sldId id="324" r:id="rId14"/>
    <p:sldId id="329" r:id="rId15"/>
    <p:sldId id="333" r:id="rId16"/>
    <p:sldId id="334" r:id="rId17"/>
    <p:sldId id="335" r:id="rId18"/>
    <p:sldId id="282" r:id="rId19"/>
    <p:sldId id="283" r:id="rId20"/>
    <p:sldId id="332" r:id="rId21"/>
    <p:sldId id="336" r:id="rId22"/>
    <p:sldId id="34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526" autoAdjust="0"/>
  </p:normalViewPr>
  <p:slideViewPr>
    <p:cSldViewPr snapToGrid="0">
      <p:cViewPr varScale="1">
        <p:scale>
          <a:sx n="92" d="100"/>
          <a:sy n="92" d="100"/>
        </p:scale>
        <p:origin x="19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1/13/20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489749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0031"/>
            <a:ext cx="8229600" cy="19017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Diseña</a:t>
            </a:r>
            <a:r>
              <a:rPr lang="en-US" sz="2400" dirty="0"/>
              <a:t> un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que </a:t>
            </a:r>
            <a:r>
              <a:rPr lang="en-US" sz="2400" dirty="0" err="1"/>
              <a:t>instancíe</a:t>
            </a:r>
            <a:r>
              <a:rPr lang="en-US" sz="2400" dirty="0"/>
              <a:t> una </a:t>
            </a:r>
            <a:r>
              <a:rPr lang="en-US" sz="2400" dirty="0" err="1"/>
              <a:t>matriz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forma de </a:t>
            </a:r>
            <a:r>
              <a:rPr lang="en-US" sz="2400" dirty="0" err="1"/>
              <a:t>calendario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 err="1"/>
              <a:t>Cada</a:t>
            </a:r>
            <a:r>
              <a:rPr lang="en-US" sz="2400" dirty="0"/>
              <a:t> fila </a:t>
            </a:r>
            <a:r>
              <a:rPr lang="en-US" sz="2400" dirty="0" err="1"/>
              <a:t>deberá</a:t>
            </a:r>
            <a:r>
              <a:rPr lang="en-US" sz="2400" dirty="0"/>
              <a:t> </a:t>
            </a:r>
            <a:r>
              <a:rPr lang="en-US" sz="2400" dirty="0" err="1"/>
              <a:t>alc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debe escribirse: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escribirse: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03764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muchos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Definiendo</a:t>
            </a:r>
            <a:r>
              <a:rPr lang="en-US" altLang="en-US" dirty="0"/>
              <a:t> y </a:t>
            </a:r>
            <a:r>
              <a:rPr lang="en-US" altLang="en-US" dirty="0" err="1"/>
              <a:t>Leyendo</a:t>
            </a:r>
            <a:r>
              <a:rPr lang="en-US" altLang="en-US" dirty="0"/>
              <a:t> </a:t>
            </a:r>
            <a:r>
              <a:rPr lang="en-US" altLang="en-US" dirty="0" err="1"/>
              <a:t>Arreglos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342899" y="2793240"/>
            <a:ext cx="659537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Arreglos</a:t>
            </a:r>
            <a:endParaRPr lang="en-US" altLang="en-US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343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5553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1973" y="4657963"/>
            <a:ext cx="914400" cy="914400"/>
          </a:xfrm>
          <a:prstGeom prst="rect">
            <a:avLst/>
          </a:prstGeom>
        </p:spPr>
      </p:pic>
      <p:pic>
        <p:nvPicPr>
          <p:cNvPr id="11" name="Graphic 10" descr="Music">
            <a:extLst>
              <a:ext uri="{FF2B5EF4-FFF2-40B4-BE49-F238E27FC236}">
                <a16:creationId xmlns:a16="http://schemas.microsoft.com/office/drawing/2014/main" id="{4F4A2AD1-01A6-4E32-955B-4CAB94CA6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5183" y="4676337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28763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4E9B64E-FE35-414C-8E9B-DCB136F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Arreglos multidimensionales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B09C7CA7-80CE-487D-AD99-012EDA3C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323975"/>
            <a:ext cx="7407275" cy="49387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979</Words>
  <Application>Microsoft Macintosh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Ejemplo: Calendario</vt:lpstr>
      <vt:lpstr>Declaración de arreglos</vt:lpstr>
      <vt:lpstr>Leer dimensión de una matriz</vt:lpstr>
      <vt:lpstr>Matrices</vt:lpstr>
      <vt:lpstr>Inicialización de arreglos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208</cp:revision>
  <dcterms:created xsi:type="dcterms:W3CDTF">2007-10-08T23:34:15Z</dcterms:created>
  <dcterms:modified xsi:type="dcterms:W3CDTF">2020-01-14T04:05:55Z</dcterms:modified>
</cp:coreProperties>
</file>