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301" r:id="rId7"/>
    <p:sldId id="267" r:id="rId8"/>
    <p:sldId id="288" r:id="rId9"/>
    <p:sldId id="302" r:id="rId10"/>
    <p:sldId id="303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3A4-A0C7-4F8E-9506-832955F8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DDAB-4787-43A4-A1A8-6A28BB39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4B5F-2307-44FC-9CD8-107B92C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A6EB-8C7D-470B-9157-78B32F36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DF80-4805-45BA-B9A0-26FDFE1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DA0F-AAFB-49FE-8290-4D0BDE50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DD3B4-E873-4643-BE9D-E50234C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38D-9C29-42CA-89A3-ACB17F6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C590-D8BC-48E0-A3A0-F040A81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5FF4-FEAC-48EC-ACC7-2BABC56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FD87A-00AE-433B-A924-2501273D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4EFF-32FB-4CDB-945E-CDC5671B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55BA-9F18-4088-ADD6-2F1B152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35C2-E6E1-413A-A0D4-5AB1D839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F2F-4269-476D-84F9-FD28FD8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0E53-37C7-490B-937F-E05F0A2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ACA4-89D0-46C4-A394-873B6C25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3175-60E9-4478-9C87-109BDB8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D61A-7C85-498F-A5E1-9ED245F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F135-6ED0-4722-90FF-1312CCC4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E3F-E367-4B57-8B00-7FE1934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4EEE-24BF-46DE-B053-DF5AD8A6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BD70-D7D0-4133-BC03-2121ED1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E3D4-A6F4-4B3B-838C-D016235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77-33F8-4E68-A14E-C3F73089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0A99-1AB7-4E68-A71C-A92BDA1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422-100B-4686-BDAE-B8B63668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097E-28A0-4CC4-964C-A09F1C9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718F-350A-482C-9908-F3A930F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44F-3B1A-40A3-9E0D-D409042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487C-4BBA-4CD9-B9A9-6FE9C355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C4B-4EC2-422C-BB92-3797502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41D1-4026-465C-9B16-129AD03A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AE26-EEAB-43F4-B9D4-F473918B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C0A7-C8F2-4637-95FC-88909FAD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D883-1153-48C6-804F-9C09B7B0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9262-249F-45D1-81BC-94A6B03A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0BC75-DDF2-46AC-BB94-611D44D6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20A4C-C2E1-4AC7-8324-EE8053D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222-4591-444A-BDE4-607DBEF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5DEF-AE5E-4880-BFF1-149AF4D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F0860-C04B-402D-8DD4-30C35E88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F266-E27C-4F98-BB9E-4653F823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A4F24-2BB0-49A4-9492-C266780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9FFA-97A4-47AF-A471-5179EC26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3A5-44CC-4782-92CF-C494E5C2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0E9-C34A-4A79-9B75-22FC5F92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113D-66CF-4598-800C-5E2D4A8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87E6-C466-4F3F-AF11-13B316C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697F-7591-4B1C-B5E5-CF352EF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997F-134C-4EC4-A501-071D1219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CAAF2-41BB-4E1B-9E80-F9E8A2A4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E95-8030-4F6E-B204-DCF17217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9C94-0136-4D75-8560-A0574379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A0E3-9EF4-4427-9798-15095BB9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9E42-52C9-45AA-A607-31B94E48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9D4-E9AD-45D6-82BB-6B6093B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9419-C235-407C-8FED-C47273F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4A364-B540-45A5-802C-C854DF7A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2931-7FFF-4896-8A0F-2299A77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9330-D6CE-4F92-B2A1-40E7F3E3A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A42A-8D4A-48BE-87EF-28C7E229D93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9ABD-9DC2-4129-AFBA-E54266CB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6F17-6E9D-4C8B-94A8-1F3AD292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96AF7B1-709B-413D-9480-0AF73C84A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Búsqueda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D5C2-0327-49D3-A9A1-59783EEB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Draft </a:t>
            </a:r>
            <a:r>
              <a:rPr lang="en-US" dirty="0" err="1"/>
              <a:t>inicial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[first] </a:t>
            </a:r>
            <a:r>
              <a:rPr lang="en-US" dirty="0"/>
              <a:t>through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a[last]</a:t>
            </a:r>
          </a:p>
          <a:p>
            <a:pPr>
              <a:defRPr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br>
              <a:rPr lang="en-US" dirty="0">
                <a:ea typeface="+mn-ea"/>
                <a:cs typeface="+mn-cs"/>
              </a:rPr>
            </a:br>
            <a:r>
              <a:rPr lang="en-US" dirty="0" err="1">
                <a:ea typeface="+mn-ea"/>
                <a:cs typeface="+mn-cs"/>
              </a:rPr>
              <a:t>Qué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pasa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si</a:t>
            </a:r>
            <a:r>
              <a:rPr lang="en-US" dirty="0">
                <a:ea typeface="+mn-ea"/>
                <a:cs typeface="+mn-cs"/>
              </a:rPr>
              <a:t> el </a:t>
            </a:r>
            <a:r>
              <a:rPr lang="en-US" dirty="0" err="1">
                <a:ea typeface="+mn-ea"/>
                <a:cs typeface="+mn-cs"/>
              </a:rPr>
              <a:t>elemento</a:t>
            </a:r>
            <a:r>
              <a:rPr lang="en-US" dirty="0">
                <a:ea typeface="+mn-ea"/>
                <a:cs typeface="+mn-cs"/>
              </a:rPr>
              <a:t> no se </a:t>
            </a:r>
            <a:r>
              <a:rPr lang="en-US" dirty="0" err="1">
                <a:ea typeface="+mn-ea"/>
                <a:cs typeface="+mn-cs"/>
              </a:rPr>
              <a:t>encuentra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en</a:t>
            </a:r>
            <a:r>
              <a:rPr lang="en-US" dirty="0">
                <a:ea typeface="+mn-ea"/>
                <a:cs typeface="+mn-cs"/>
              </a:rPr>
              <a:t> el </a:t>
            </a:r>
            <a:r>
              <a:rPr lang="en-US" dirty="0" err="1">
                <a:ea typeface="+mn-ea"/>
                <a:cs typeface="+mn-cs"/>
              </a:rPr>
              <a:t>arreglo</a:t>
            </a:r>
            <a:r>
              <a:rPr lang="en-US" dirty="0">
                <a:ea typeface="+mn-ea"/>
                <a:cs typeface="+mn-cs"/>
              </a:rPr>
              <a:t>?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7BD103EF-6E11-4167-A0AB-328E9D824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2046490"/>
            <a:ext cx="7988300" cy="2179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Image result for merge sort explained">
            <a:extLst>
              <a:ext uri="{FF2B5EF4-FFF2-40B4-BE49-F238E27FC236}">
                <a16:creationId xmlns:a16="http://schemas.microsoft.com/office/drawing/2014/main" id="{0CD6FBB8-D296-4728-83B3-6F02BBD8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1" y="381001"/>
            <a:ext cx="6030913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088A3BF-5A97-49F9-AB1C-06E216EE0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FB081BB6-2F8A-491C-941E-B13C455B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371600"/>
            <a:ext cx="7605712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91F4838-FE84-4F26-9AD6-A7200402C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77888"/>
          </a:xfrm>
        </p:spPr>
        <p:txBody>
          <a:bodyPr/>
          <a:lstStyle/>
          <a:p>
            <a:r>
              <a:rPr lang="en-US" altLang="en-US"/>
              <a:t>Resumen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83EB8F3-798C-4F6D-B475-372CB9F49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877888"/>
            <a:ext cx="8229600" cy="4525962"/>
          </a:xfrm>
        </p:spPr>
        <p:txBody>
          <a:bodyPr/>
          <a:lstStyle/>
          <a:p>
            <a:r>
              <a:rPr lang="en-US" altLang="en-US"/>
              <a:t>Para evitar recursion infinita, todos nuestros algoritmos recursivos deben tener:</a:t>
            </a:r>
          </a:p>
          <a:p>
            <a:pPr lvl="1"/>
            <a:r>
              <a:rPr lang="en-US" altLang="en-US"/>
              <a:t>Una llamada recursiva</a:t>
            </a:r>
          </a:p>
          <a:p>
            <a:pPr lvl="1"/>
            <a:r>
              <a:rPr lang="en-US" altLang="en-US"/>
              <a:t>Un caso base sin llamada recursiva.</a:t>
            </a:r>
          </a:p>
          <a:p>
            <a:r>
              <a:rPr lang="en-US" altLang="en-US"/>
              <a:t>Ejemplos de algoritmos recursivos que son más eficientes que contrapartes iterativas:</a:t>
            </a:r>
          </a:p>
          <a:p>
            <a:pPr lvl="1"/>
            <a:r>
              <a:rPr lang="en-US" altLang="en-US"/>
              <a:t>Binary search algorithm</a:t>
            </a:r>
          </a:p>
          <a:p>
            <a:pPr lvl="1"/>
            <a:r>
              <a:rPr lang="en-US" altLang="en-US"/>
              <a:t>Merge sort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A6E6C7F-3572-46AB-9D93-DBC4125AB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Búsqueda Binaria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043A9F8-FEF4-467A-AF2A-FABD6E3A7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Draft final del algoritmo que busca un elemento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en-US" altLang="en-US"/>
              <a:t>entre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a[first] </a:t>
            </a:r>
            <a:r>
              <a:rPr lang="en-US" altLang="en-US"/>
              <a:t>y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a[last]</a:t>
            </a:r>
          </a:p>
          <a:p>
            <a:endParaRPr lang="en-US" altLang="en-US"/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254CDB50-CFD2-4040-80DE-81031A43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1" y="3209925"/>
            <a:ext cx="7629525" cy="2535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8A8A0B9-0625-42D3-8D9B-4488D06B6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Búsqueda Binaria</a:t>
            </a:r>
          </a:p>
        </p:txBody>
      </p:sp>
      <p:pic>
        <p:nvPicPr>
          <p:cNvPr id="33795" name="Picture 6">
            <a:extLst>
              <a:ext uri="{FF2B5EF4-FFF2-40B4-BE49-F238E27FC236}">
                <a16:creationId xmlns:a16="http://schemas.microsoft.com/office/drawing/2014/main" id="{745E42ED-A071-43EC-8455-D7696997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16076"/>
            <a:ext cx="8415338" cy="4041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2C6ED5B-DDA6-4E4A-BCE3-27530239A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Búsqueda Binaria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9081F008-1AFF-4064-88D8-9C13AED8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487488"/>
            <a:ext cx="8488363" cy="4456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AB2B984-D04B-4D4C-9623-E3FCFEA30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1AFBBCB1-E606-4478-9ACD-CE87E12D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824038"/>
            <a:ext cx="8731250" cy="3414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>
            <a:extLst>
              <a:ext uri="{FF2B5EF4-FFF2-40B4-BE49-F238E27FC236}">
                <a16:creationId xmlns:a16="http://schemas.microsoft.com/office/drawing/2014/main" id="{904AFF8E-9BC4-427A-8ADA-AC969F3F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9" y="623889"/>
            <a:ext cx="869632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D2C7765-C87E-4CAA-B6F2-F91A70399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68DA76F3-B541-4D67-B9E8-8DD292F12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 sort – A recursive sorting method</a:t>
            </a:r>
          </a:p>
          <a:p>
            <a:pPr eaLnBrk="1" hangingPunct="1"/>
            <a:r>
              <a:rPr lang="en-US" altLang="en-US"/>
              <a:t>A divide-and-conquer algorithm</a:t>
            </a:r>
          </a:p>
          <a:p>
            <a:pPr lvl="1" eaLnBrk="1" hangingPunct="1"/>
            <a:r>
              <a:rPr lang="en-US" altLang="en-US"/>
              <a:t>Array to be sorted is divided in half</a:t>
            </a:r>
          </a:p>
          <a:p>
            <a:pPr lvl="1" eaLnBrk="1" hangingPunct="1"/>
            <a:r>
              <a:rPr lang="en-US" altLang="en-US"/>
              <a:t>The two halves are sorted by recursive calls</a:t>
            </a:r>
          </a:p>
          <a:p>
            <a:pPr lvl="1" eaLnBrk="1" hangingPunct="1"/>
            <a:r>
              <a:rPr lang="en-US" altLang="en-US"/>
              <a:t>This produces two smaller, sorted arrays which are merged to a single sorted array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2426FBC-1C6C-42A3-8C16-EFF65129C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grpSp>
        <p:nvGrpSpPr>
          <p:cNvPr id="38915" name="Group 6">
            <a:extLst>
              <a:ext uri="{FF2B5EF4-FFF2-40B4-BE49-F238E27FC236}">
                <a16:creationId xmlns:a16="http://schemas.microsoft.com/office/drawing/2014/main" id="{ACFF9B25-BB5F-4155-947E-9475585DE9DF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2366964"/>
            <a:ext cx="7899400" cy="2124075"/>
            <a:chOff x="1066800" y="3001115"/>
            <a:chExt cx="6854042" cy="1637986"/>
          </a:xfrm>
        </p:grpSpPr>
        <p:pic>
          <p:nvPicPr>
            <p:cNvPr id="38916" name="Picture 2">
              <a:extLst>
                <a:ext uri="{FF2B5EF4-FFF2-40B4-BE49-F238E27FC236}">
                  <a16:creationId xmlns:a16="http://schemas.microsoft.com/office/drawing/2014/main" id="{0FFDCE76-3993-4EC3-8041-381C6ECC3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2" b="13493"/>
            <a:stretch>
              <a:fillRect/>
            </a:stretch>
          </p:blipFill>
          <p:spPr bwMode="auto">
            <a:xfrm>
              <a:off x="1069555" y="3001115"/>
              <a:ext cx="6849910" cy="1029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7" name="Picture 4">
              <a:extLst>
                <a:ext uri="{FF2B5EF4-FFF2-40B4-BE49-F238E27FC236}">
                  <a16:creationId xmlns:a16="http://schemas.microsoft.com/office/drawing/2014/main" id="{277E1F2C-3366-4588-A47F-A05C9F13A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" t="15060" r="9100"/>
            <a:stretch>
              <a:fillRect/>
            </a:stretch>
          </p:blipFill>
          <p:spPr bwMode="auto">
            <a:xfrm>
              <a:off x="1066800" y="3967013"/>
              <a:ext cx="6854042" cy="67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24E6F72-7D63-4029-8F32-CDC96EBED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Merge Sort</a:t>
            </a:r>
            <a:endParaRPr lang="en-US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63C59AA-468E-4D2F-A428-D1147596C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El merge sort está compuesto por dos partes:</a:t>
            </a:r>
          </a:p>
          <a:p>
            <a:pPr>
              <a:buFontTx/>
              <a:buAutoNum type="arabicPeriod"/>
            </a:pPr>
            <a:r>
              <a:rPr lang="es-MX" altLang="en-US"/>
              <a:t>Divisón del problema en problemas más pequeños</a:t>
            </a:r>
          </a:p>
          <a:p>
            <a:pPr>
              <a:buFontTx/>
              <a:buAutoNum type="arabicPeriod"/>
            </a:pPr>
            <a:r>
              <a:rPr lang="es-MX" altLang="en-US"/>
              <a:t>Unión de las soluciones para encontrar la solución final.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Búsqueda Binaria</vt:lpstr>
      <vt:lpstr>Búsqueda Binaria</vt:lpstr>
      <vt:lpstr>Búsqueda Binaria</vt:lpstr>
      <vt:lpstr>Búsqueda Binaria</vt:lpstr>
      <vt:lpstr>Binary Search</vt:lpstr>
      <vt:lpstr>PowerPoint Presentation</vt:lpstr>
      <vt:lpstr>Programming Example</vt:lpstr>
      <vt:lpstr>Merge Sort</vt:lpstr>
      <vt:lpstr>Merge Sort</vt:lpstr>
      <vt:lpstr>PowerPoint Presentation</vt:lpstr>
      <vt:lpstr>Merge Sort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Binaria</dc:title>
  <dc:creator>Acosta Ramos, Omar</dc:creator>
  <cp:lastModifiedBy>Acosta Ramos, Omar</cp:lastModifiedBy>
  <cp:revision>1</cp:revision>
  <dcterms:created xsi:type="dcterms:W3CDTF">2020-02-27T22:06:36Z</dcterms:created>
  <dcterms:modified xsi:type="dcterms:W3CDTF">2020-02-27T22:07:45Z</dcterms:modified>
</cp:coreProperties>
</file>