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3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65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829c590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829c590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829c590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829c590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829c590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829c590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829c590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829c590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0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829c590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829c590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829c590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829c590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829c590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829c590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829c590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829c590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829c59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829c59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829c5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829c5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829c59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829c59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29c59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29c59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2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829c59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829c59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829c590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829c590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Encadenadas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12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Informática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12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Iterar / Imprimir una Lista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4294967295"/>
          </p:nvPr>
        </p:nvSpPr>
        <p:spPr>
          <a:xfrm>
            <a:off x="311700" y="696625"/>
            <a:ext cx="8164200" cy="20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recorrer cada elemento, comenzamos siempre en el elemento </a:t>
            </a:r>
            <a:r>
              <a:rPr lang="es" b="1" i="1" dirty="0"/>
              <a:t>head</a:t>
            </a:r>
            <a:r>
              <a:rPr lang="es" dirty="0"/>
              <a:t>. A partir de ahí, vamos avanzando actualizando el valor de la variable utilizando el método </a:t>
            </a:r>
            <a:r>
              <a:rPr lang="es" b="1" dirty="0"/>
              <a:t>getNext( 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¿Cómo sabemos que ya terminamos de recorrer una lista? La ejecución del método </a:t>
            </a:r>
            <a:r>
              <a:rPr lang="en-US" b="1" i="1" dirty="0" err="1"/>
              <a:t>hasNext</a:t>
            </a:r>
            <a:r>
              <a:rPr lang="es" b="1" i="1" dirty="0"/>
              <a:t>( )</a:t>
            </a:r>
            <a:r>
              <a:rPr lang="es" i="1" dirty="0"/>
              <a:t> </a:t>
            </a:r>
            <a:r>
              <a:rPr lang="es" dirty="0"/>
              <a:t>nos retornaría un valor </a:t>
            </a:r>
            <a:r>
              <a:rPr lang="en-US"/>
              <a:t>false</a:t>
            </a:r>
            <a:r>
              <a:rPr lang="es"/>
              <a:t>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FB3528-EEDA-4F6E-B5CB-682B45B6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18" y="2718625"/>
            <a:ext cx="5018564" cy="1934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03850" y="30672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push( int data)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5500" y="1102275"/>
            <a:ext cx="4045200" cy="3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que sirve para insertar un nuevo elemento a la lista encadenada.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Instanciar un nuevo nodo.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Apuntar next del nuevo nodo a la referencia </a:t>
            </a:r>
            <a:r>
              <a:rPr lang="es" b="1" i="1"/>
              <a:t>head</a:t>
            </a:r>
            <a:endParaRPr b="1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Actualizar la variable </a:t>
            </a:r>
            <a:r>
              <a:rPr lang="es" b="1" i="1"/>
              <a:t>head </a:t>
            </a:r>
            <a:r>
              <a:rPr lang="es"/>
              <a:t>de la lista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Operación O(1) 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0013"/>
            <a:ext cx="4572000" cy="242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407900" y="1073500"/>
            <a:ext cx="2079900" cy="88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Instanciamos un nuevo nodo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407900" y="2353288"/>
            <a:ext cx="2079900" cy="97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Actualizamos la referencia del nuevo nodo a la cabeza anterior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07900" y="4008588"/>
            <a:ext cx="2079900" cy="76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3: Actualizamos la referencia a la cabeza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00" y="2130538"/>
            <a:ext cx="52673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775" y="3675613"/>
            <a:ext cx="53625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763" y="774088"/>
            <a:ext cx="52959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title" idx="4294967295"/>
          </p:nvPr>
        </p:nvSpPr>
        <p:spPr>
          <a:xfrm>
            <a:off x="2549400" y="8627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push( )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03850" y="30672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search(</a:t>
            </a:r>
            <a:r>
              <a:rPr lang="es" b="1"/>
              <a:t>int key</a:t>
            </a:r>
            <a:r>
              <a:rPr lang="es"/>
              <a:t>)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265500" y="1102275"/>
            <a:ext cx="40452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Recorremos cada elemento de la Lista Encadenada hasta que encontremos el elemento que buscamos.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Avanzamos a través de actualizar el apuntador </a:t>
            </a:r>
            <a:r>
              <a:rPr lang="es" b="1" i="1"/>
              <a:t>Node n</a:t>
            </a: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Operación O(n)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0600"/>
            <a:ext cx="4572000" cy="3438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40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265500" y="1102275"/>
            <a:ext cx="40452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eliminar la lista, completa, simplemente asignamos la variable </a:t>
            </a:r>
            <a:r>
              <a:rPr lang="es" b="1" i="1"/>
              <a:t>head</a:t>
            </a:r>
            <a:r>
              <a:rPr lang="es"/>
              <a:t> a null.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Operación O(1)</a:t>
            </a:r>
            <a:endParaRPr b="1"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03850" y="30672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deleteList( )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A9664-8F2E-4AF8-A5D9-E53BCB36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89937"/>
            <a:ext cx="4545610" cy="19982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03850" y="30672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deleteHeadNode( )</a:t>
            </a:r>
            <a:endParaRPr sz="3000"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265500" y="1102275"/>
            <a:ext cx="40452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el primer elemento de la lista encadenada.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Actualizar </a:t>
            </a:r>
            <a:r>
              <a:rPr lang="es" b="1" i="1"/>
              <a:t>head</a:t>
            </a:r>
            <a:r>
              <a:rPr lang="es" i="1"/>
              <a:t> al valor de </a:t>
            </a:r>
            <a:r>
              <a:rPr lang="es" b="1" i="1"/>
              <a:t>head.getNext( ).</a:t>
            </a:r>
            <a:endParaRPr i="1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1463"/>
            <a:ext cx="4572000" cy="19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03850" y="306725"/>
            <a:ext cx="40452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deleteNode( </a:t>
            </a:r>
            <a:r>
              <a:rPr lang="es" sz="3000" b="1"/>
              <a:t>int key</a:t>
            </a:r>
            <a:r>
              <a:rPr lang="es" sz="3000"/>
              <a:t>)</a:t>
            </a:r>
            <a:endParaRPr sz="300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265500" y="1102275"/>
            <a:ext cx="40452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 la primera coincidencia del objeto buscado.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Iteramos sobre la lista actualizando las variables </a:t>
            </a:r>
            <a:r>
              <a:rPr lang="es" b="1"/>
              <a:t>thisNode </a:t>
            </a:r>
            <a:r>
              <a:rPr lang="es"/>
              <a:t>y </a:t>
            </a:r>
            <a:r>
              <a:rPr lang="es" b="1"/>
              <a:t>prevNode.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/>
              <a:t>Si encontramos el elemento a eliminar, actualizamos la referencia de tal manera que “saltemos” el nodo no deseado.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9375"/>
            <a:ext cx="4594724" cy="23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0" y="3219395"/>
            <a:ext cx="4184200" cy="13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Encadenadas vs Arreglos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Listas Encadenadas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Tamaño variable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Búsqueda lineal siempre O(n)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Acceso siempre a través de iteración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requiere almacenar la información y una referencia a un Nodo, lo que consume más memoria.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Crecimiento dinámico de la estructura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Arreglos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Tamaño definido durante instanciación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Búsqueda binaria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Acceso desfasado mediante índices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Eficiente en memoria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Agregar un elemento cuando se agotan el espacio reservado de memoria es muy ineficiente.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Estructuras de Datos - ¿Para qué sirven?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7875" y="1133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de las estructuras de datos es poder ordenar la información de la mejor manera para su explotación.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Enero 2018 </a:t>
            </a:r>
            <a:r>
              <a:rPr lang="es"/>
              <a:t>- Amazon lista 3 billones de productos mundialmente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Feb 2019 </a:t>
            </a:r>
            <a:r>
              <a:rPr lang="es"/>
              <a:t>- Twitter tiene 321 millones de usuarios activos diarios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b="1"/>
              <a:t>Feb 2019 - </a:t>
            </a:r>
            <a:r>
              <a:rPr lang="es"/>
              <a:t>Youtube 1.9 billones de usuarios mensuales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36840" b="37090"/>
          <a:stretch/>
        </p:blipFill>
        <p:spPr>
          <a:xfrm>
            <a:off x="7136950" y="2463300"/>
            <a:ext cx="1801524" cy="4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1013" y="2986775"/>
            <a:ext cx="673400" cy="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7925" y="3714001"/>
            <a:ext cx="1099576" cy="77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Datos - ¿Para qué sirven?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estructuras de datos son colecciones de datos estructurados que nos permiten utilizar su contenido de una manera más eficiente.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Hay muchas estructuras de datos en las Ciencias Computacionales, por ejemplo: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Arreglos (Arrays)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Listas encadenadas (Linked Lists)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Filas (Queues)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Pilas (Stacks)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Árboles binarios (Trees)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estructura de datos tiene sus usos y ventajas específicas.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25" y="2624475"/>
            <a:ext cx="2434000" cy="20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0" y="3762050"/>
            <a:ext cx="5210875" cy="10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l="59392"/>
          <a:stretch/>
        </p:blipFill>
        <p:spPr>
          <a:xfrm>
            <a:off x="712325" y="545375"/>
            <a:ext cx="2434000" cy="2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47715"/>
          <a:stretch/>
        </p:blipFill>
        <p:spPr>
          <a:xfrm>
            <a:off x="3921725" y="1098813"/>
            <a:ext cx="4834975" cy="12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6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encadenada (Linked Lists)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778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mayoría de las estructuras de datos dinámicas están basadas en las listas encadenadas. Una lista encadenada está compuesta por una colección de nodos interconectados.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nodo contiene: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Información (de cualquier tipo de dato)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Referencia al siguiente nodo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Al conectar una lista de nodos a través de referencias al siguiente nodo, logramos generar una lista encadenada.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4975"/>
          <a:stretch/>
        </p:blipFill>
        <p:spPr>
          <a:xfrm>
            <a:off x="2134288" y="4112200"/>
            <a:ext cx="4875424" cy="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941"/>
          <a:stretch/>
        </p:blipFill>
        <p:spPr>
          <a:xfrm>
            <a:off x="3968352" y="76200"/>
            <a:ext cx="483057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1083100"/>
            <a:ext cx="3372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implementación de la clase Node.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clase almacena una lista encadenada variables de tipo entero (int).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/>
              <a:t>Otras implementaciones pueden almacenar otros tipos de datos.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230050"/>
            <a:ext cx="2653500" cy="7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Clase Node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2679632"/>
            <a:ext cx="3372600" cy="199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 m</a:t>
            </a:r>
            <a:r>
              <a:rPr lang="es-MX" dirty="0" err="1"/>
              <a:t>étodo</a:t>
            </a:r>
            <a:r>
              <a:rPr lang="es-MX" dirty="0"/>
              <a:t> </a:t>
            </a:r>
            <a:r>
              <a:rPr lang="es-MX" dirty="0" err="1"/>
              <a:t>hasNext</a:t>
            </a:r>
            <a:r>
              <a:rPr lang="es-MX" dirty="0"/>
              <a:t>() nos permitirá verificar si el nodo consultado tiene una referencia a un siguiente nodo.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499" y="230050"/>
            <a:ext cx="3372599" cy="23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Clase Node</a:t>
            </a:r>
            <a:br>
              <a:rPr lang="es" sz="3600" dirty="0"/>
            </a:br>
            <a:br>
              <a:rPr lang="es" sz="3600" dirty="0"/>
            </a:br>
            <a:r>
              <a:rPr lang="es" sz="3600" dirty="0"/>
              <a:t>has</a:t>
            </a:r>
            <a:r>
              <a:rPr lang="en-US" sz="3600" dirty="0"/>
              <a:t>Next( )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1516F-E99F-4960-BF4A-DD374A7E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9108"/>
            <a:ext cx="4544026" cy="15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65500" y="303450"/>
            <a:ext cx="40452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Clase LinkedList</a:t>
            </a:r>
            <a:endParaRPr sz="3600"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265500" y="1140600"/>
            <a:ext cx="4045200" cy="28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variable “head” almacena la referencia al primer elemento de la lista encadenada.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elemento subsecuente se encarga de almacenar la referencia al siguiente elemento.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2263"/>
            <a:ext cx="4572000" cy="275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65500" y="242650"/>
            <a:ext cx="40452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65500" y="1150200"/>
            <a:ext cx="4045200" cy="3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Instanciar una lista encadenada de 3 elementos.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2650"/>
            <a:ext cx="4572000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41450"/>
            <a:ext cx="4572000" cy="1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642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Listas Encadenadas Capítulo 12</vt:lpstr>
      <vt:lpstr>Estructuras de Datos - ¿Para qué sirven? </vt:lpstr>
      <vt:lpstr>Estructuras de Datos - ¿Para qué sirven?</vt:lpstr>
      <vt:lpstr>PowerPoint Presentation</vt:lpstr>
      <vt:lpstr>Lista encadenada (Linked Lists)</vt:lpstr>
      <vt:lpstr>Clase Node</vt:lpstr>
      <vt:lpstr>Clase Node  hasNext( )</vt:lpstr>
      <vt:lpstr>Clase LinkedList</vt:lpstr>
      <vt:lpstr>Ejemplo</vt:lpstr>
      <vt:lpstr>Iterar / Imprimir una Lista</vt:lpstr>
      <vt:lpstr>push( int data)</vt:lpstr>
      <vt:lpstr>push( )</vt:lpstr>
      <vt:lpstr>search(int key)</vt:lpstr>
      <vt:lpstr>deleteList( )</vt:lpstr>
      <vt:lpstr>deleteHeadNode( )</vt:lpstr>
      <vt:lpstr>deleteNode( int key)</vt:lpstr>
      <vt:lpstr>Listas Encadenadas vs Arreglos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Encadenadas Capítulo 12</dc:title>
  <cp:lastModifiedBy>Omar Acosta</cp:lastModifiedBy>
  <cp:revision>3</cp:revision>
  <dcterms:modified xsi:type="dcterms:W3CDTF">2019-03-31T19:29:23Z</dcterms:modified>
</cp:coreProperties>
</file>