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cbfcc3e6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cbfcc3e6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fcc3e6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fcc3e6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bfcc3e6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bfcc3e6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bfcc3e6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bfcc3e6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bfcc3e6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bfcc3e6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cbfcc3e6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cbfcc3e6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bfcc3e6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bfcc3e6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bfcc3e6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bfcc3e6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cbfcc3e6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cbfcc3e6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bfcc3e6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cbfcc3e6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bfcc3e6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bfcc3e6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bfcc3e6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bfcc3e6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bfcc3e6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cbfcc3e6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cbfcc3e6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cbfcc3e6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bfcc3e6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bfcc3e6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bfcc3e6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bfcc3e6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bfcc3e6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bfcc3e6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cbfcc3e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cbfcc3e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cbfcc3e6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cbfcc3e6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cbfcc3e6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cbfcc3e6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y métodos estáticos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Informática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estáticos y métodos de instancia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71900" y="1919075"/>
            <a:ext cx="3999900" cy="2729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Método estático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Nota: Observar que el método abs se accede directamente con el nombre de la clase Math.</a:t>
            </a:r>
            <a:endParaRPr/>
          </a:p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4694250" y="1919075"/>
            <a:ext cx="4068600" cy="2729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Método de instancia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Nota: Observar que es necesario instanciar el objeto s1 de la clase Scanner.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3552825"/>
            <a:ext cx="28003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50" y="3505200"/>
            <a:ext cx="38290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Una clase para representar a un alumno de preparatoria</a:t>
            </a:r>
            <a:endParaRPr sz="1800"/>
          </a:p>
        </p:txBody>
      </p:sp>
      <p:sp>
        <p:nvSpPr>
          <p:cNvPr id="156" name="Google Shape;156;p23"/>
          <p:cNvSpPr txBox="1"/>
          <p:nvPr/>
        </p:nvSpPr>
        <p:spPr>
          <a:xfrm>
            <a:off x="3505200" y="228600"/>
            <a:ext cx="5334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Instancia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Actualizar el nombre del alumno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Actualizar el apellido del alumno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Actualizar la altura del alumno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Imprimir la información del alumno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Getter para la variable cursos inscritos del alumno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Actualizar el Campus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Leer la fecha de nacimiento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Imprimir en consola la matrícula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Roboto"/>
                <a:ea typeface="Roboto"/>
                <a:cs typeface="Roboto"/>
                <a:sym typeface="Roboto"/>
              </a:rPr>
              <a:t>Estáticos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Leer la cantidad total de alumnos instanciados (variable estática).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Calcular el promedio de altura de todos los alumnos a partir de un arreglo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Leer la cantidad máxima de cursos que puede inscribir un alumno (constante)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" sz="1600">
                <a:latin typeface="Roboto"/>
                <a:ea typeface="Roboto"/>
                <a:cs typeface="Roboto"/>
                <a:sym typeface="Roboto"/>
              </a:rPr>
              <a:t>Leer la cantidad mínima de cursos que puede inscribir un alumno (constante)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60950" y="1676400"/>
            <a:ext cx="8222100" cy="14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de Estudio: Clase DollarFormat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Dollar Format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3657600" y="381000"/>
            <a:ext cx="533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Si manejas variables de tipo double para almacenar dinero, los programas que utilices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deben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imprimir los montos con un formato adecuado.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3657600" y="18288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Sería preferible que se impriman de la siguiente forma: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1143000"/>
            <a:ext cx="388620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375" y="2257425"/>
            <a:ext cx="32480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3733800" y="2971800"/>
            <a:ext cx="533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Diseñaremos una clase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DollarFormat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con dos métodos estáticos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write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writeln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que nos ayuden a producir las cantidades correctamente formateadas. De tal forma que el siguiente código produzca el resultado esperado: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0" y="4038600"/>
            <a:ext cx="49053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write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Redondear los centavos a dos decimales.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Agregar el signo de dólares $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Agregar salto de línea con el método writeln.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¿Qué tipo de método usar?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Como es un método que sólo dependerá de los parámetros de entrada, puede ser un </a:t>
            </a:r>
            <a:r>
              <a:rPr lang="es" u="sng"/>
              <a:t>método estático</a:t>
            </a:r>
            <a:endParaRPr u="sng"/>
          </a:p>
        </p:txBody>
      </p:sp>
      <p:sp>
        <p:nvSpPr>
          <p:cNvPr id="180" name="Google Shape;180;p26"/>
          <p:cNvSpPr txBox="1"/>
          <p:nvPr/>
        </p:nvSpPr>
        <p:spPr>
          <a:xfrm>
            <a:off x="3429000" y="228600"/>
            <a:ext cx="5562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Recibir una variable de tipo double, e imprimir en pantalla la cantidad formateada con el formato: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$ {Dolares}.{centavos}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Redondear la cantidad recibida a dos decimales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Casos de prueba: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100.00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10.00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1.00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0.10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0.01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0.001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0.00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12.78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write</a:t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76200" y="762000"/>
            <a:ext cx="8915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Algoritmo: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Calcular los dólares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Calcular los centavos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Imprimir: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Símbolo de dólares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Cantidad entera de dólares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Punto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Si la cantidad de centavos &lt; 10, imprimir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Cantidad centavos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write</a:t>
            </a:r>
            <a:endParaRPr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066800"/>
            <a:ext cx="57340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writeln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Repetir lo diseñado para el método write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Agregar un salto de línea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/>
              <a:t>¿Qué tipo de método usar?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Como es un método que sólo dependerá de los parámetros de entrada, puede ser un </a:t>
            </a:r>
            <a:r>
              <a:rPr lang="es" u="sng"/>
              <a:t>método estático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50" y="1981200"/>
            <a:ext cx="50863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writeln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38200"/>
            <a:ext cx="26670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00" y="1981200"/>
            <a:ext cx="4953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los números negativos?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438150"/>
            <a:ext cx="24003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0" y="2495550"/>
            <a:ext cx="35147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estáticas</a:t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400500" y="800775"/>
            <a:ext cx="82221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lang="es" u="sng"/>
              <a:t>variables estáticas</a:t>
            </a:r>
            <a:r>
              <a:rPr lang="es"/>
              <a:t> son aquellas que se declaran utilizando la palabra reservada </a:t>
            </a:r>
            <a:r>
              <a:rPr b="1" i="1" lang="es"/>
              <a:t>static</a:t>
            </a:r>
            <a:r>
              <a:rPr lang="es"/>
              <a:t> previo a la definición de la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Estas pertenecen directamente a la Clase, y por lo tanto, todos los Objetos pertenecientes a la clase la comparten y pueden acceder a ella. 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02" y="2688900"/>
            <a:ext cx="4579925" cy="22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226075" y="1465800"/>
            <a:ext cx="3050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nuevo método: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void </a:t>
            </a:r>
            <a:r>
              <a:rPr lang="es"/>
              <a:t>writePositive( double amount)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Modificar el método: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s"/>
              <a:t>void write( double amount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Cambiar los métodos 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0" y="38100"/>
            <a:ext cx="46092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419100"/>
            <a:ext cx="2457450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1143000"/>
            <a:ext cx="41338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estáticas y variables de instancia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87575" y="876125"/>
            <a:ext cx="3917400" cy="406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Variables estáticas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Información de TODOS los objetos de la clase. Ejemplo: cantidad de objetos instanciados.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Constantes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Dentro o fuera de la clase, se acceden utilizando el nombre de la clase. 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639350" y="876125"/>
            <a:ext cx="3917400" cy="406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Información que pertenece a un solo objeto.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Atributos del objeto.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Dentro de la clase, se acceden utilizando el objeto </a:t>
            </a:r>
            <a:r>
              <a:rPr b="1" i="1" lang="es" sz="1800">
                <a:latin typeface="Roboto"/>
                <a:ea typeface="Roboto"/>
                <a:cs typeface="Roboto"/>
                <a:sym typeface="Roboto"/>
              </a:rPr>
              <a:t>this.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Fuera de la clase, se acceden utilizando el objeto instanciado.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57200" y="3200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38400"/>
            <a:ext cx="48958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3657600"/>
            <a:ext cx="296227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7010400" y="3124200"/>
            <a:ext cx="1600200" cy="91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Acceder a variables de instancia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>
            <a:stCxn id="90" idx="1"/>
            <a:endCxn id="88" idx="3"/>
          </p:cNvCxnSpPr>
          <p:nvPr/>
        </p:nvCxnSpPr>
        <p:spPr>
          <a:xfrm rot="10800000">
            <a:off x="5200500" y="2962200"/>
            <a:ext cx="1809900" cy="61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>
            <a:stCxn id="90" idx="1"/>
            <a:endCxn id="89" idx="3"/>
          </p:cNvCxnSpPr>
          <p:nvPr/>
        </p:nvCxnSpPr>
        <p:spPr>
          <a:xfrm flipH="1">
            <a:off x="3276600" y="3581400"/>
            <a:ext cx="3733800" cy="64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5" y="609600"/>
            <a:ext cx="31146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6629400" y="457200"/>
            <a:ext cx="1981200" cy="91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Acceder a variables estáticas, dentro o fuera de la clase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6"/>
          <p:cNvCxnSpPr>
            <a:stCxn id="94" idx="1"/>
            <a:endCxn id="93" idx="3"/>
          </p:cNvCxnSpPr>
          <p:nvPr/>
        </p:nvCxnSpPr>
        <p:spPr>
          <a:xfrm flipH="1">
            <a:off x="3429000" y="914400"/>
            <a:ext cx="3200400" cy="11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 rot="1094801">
            <a:off x="5414347" y="2928604"/>
            <a:ext cx="1732305" cy="3809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fuera de la clase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-649174">
            <a:off x="4419502" y="3893024"/>
            <a:ext cx="1732396" cy="3808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dentro </a:t>
            </a:r>
            <a:r>
              <a:rPr i="1" lang="es">
                <a:latin typeface="Roboto"/>
                <a:ea typeface="Roboto"/>
                <a:cs typeface="Roboto"/>
                <a:sym typeface="Roboto"/>
              </a:rPr>
              <a:t>de la clase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Una clase para representar a un alumno de preparatoria</a:t>
            </a:r>
            <a:endParaRPr sz="1800"/>
          </a:p>
        </p:txBody>
      </p:sp>
      <p:sp>
        <p:nvSpPr>
          <p:cNvPr id="104" name="Google Shape;104;p17"/>
          <p:cNvSpPr txBox="1"/>
          <p:nvPr/>
        </p:nvSpPr>
        <p:spPr>
          <a:xfrm>
            <a:off x="3505200" y="228600"/>
            <a:ext cx="5334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total de alumnos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Apellido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Altura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Promedio de altura de todos los alumnos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Cursos inscritos del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máxima de cursos que puede inscribir un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mínima de cursos que puede inscribir un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Campus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Fecha de Nacimiento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Matrícula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Una clase para representar a un alumno de preparatoria</a:t>
            </a:r>
            <a:endParaRPr sz="1800"/>
          </a:p>
        </p:txBody>
      </p:sp>
      <p:sp>
        <p:nvSpPr>
          <p:cNvPr id="111" name="Google Shape;111;p18"/>
          <p:cNvSpPr txBox="1"/>
          <p:nvPr/>
        </p:nvSpPr>
        <p:spPr>
          <a:xfrm>
            <a:off x="3505200" y="228600"/>
            <a:ext cx="5334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Instancia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Nombre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Apellido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Altura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Cursos inscritos del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Campus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Fecha de Nacimiento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Matrícula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Estáticas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total de alumnos instanciados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Promedio de altura de todos los alumnos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máxima de cursos que puede inscribir un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Cantidad mínima de cursos que puede inscribir un alumno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estáticas y variables de instancia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880775"/>
            <a:ext cx="1167100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450425" y="1175000"/>
            <a:ext cx="2816700" cy="111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Jose Ramirez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A04458875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10 octubre 1990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2252225"/>
            <a:ext cx="1167100" cy="11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3" y="3682650"/>
            <a:ext cx="1167100" cy="11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395325" y="785500"/>
            <a:ext cx="2517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Variables de Instancia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9"/>
          <p:cNvCxnSpPr/>
          <p:nvPr/>
        </p:nvCxnSpPr>
        <p:spPr>
          <a:xfrm flipH="1">
            <a:off x="4527300" y="838200"/>
            <a:ext cx="44700" cy="40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9"/>
          <p:cNvSpPr txBox="1"/>
          <p:nvPr/>
        </p:nvSpPr>
        <p:spPr>
          <a:xfrm>
            <a:off x="4931425" y="785500"/>
            <a:ext cx="25176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Variables estáticas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447800" y="2514600"/>
            <a:ext cx="2816700" cy="10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María Meza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A017895563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11 junio 1995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029200" y="1981200"/>
            <a:ext cx="3657600" cy="10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Cantidad de alumnos: </a:t>
            </a:r>
            <a:r>
              <a:rPr lang="es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Promedio cursos inscritos: </a:t>
            </a:r>
            <a:r>
              <a:rPr lang="es"/>
              <a:t>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Máximos cursos inscritos permitidos: </a:t>
            </a:r>
            <a:r>
              <a:rPr lang="es"/>
              <a:t>7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450500" y="3810000"/>
            <a:ext cx="2816700" cy="106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Pamela Alavés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Matrícula: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A099877456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Fecha de nac: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12 marzo 2000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Cursos inscritos: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r>
              <a:rPr lang="es"/>
              <a:t> estáticos</a:t>
            </a:r>
            <a:endParaRPr/>
          </a:p>
        </p:txBody>
      </p:sp>
      <p:sp>
        <p:nvSpPr>
          <p:cNvPr id="132" name="Google Shape;132;p20"/>
          <p:cNvSpPr txBox="1"/>
          <p:nvPr>
            <p:ph idx="4294967295" type="body"/>
          </p:nvPr>
        </p:nvSpPr>
        <p:spPr>
          <a:xfrm>
            <a:off x="400500" y="800775"/>
            <a:ext cx="8222100" cy="18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lang="es" u="sng"/>
              <a:t>métodos estáticos</a:t>
            </a:r>
            <a:r>
              <a:rPr lang="es"/>
              <a:t> son aquellos que se declaran utilizando la palabra reservada </a:t>
            </a:r>
            <a:r>
              <a:rPr b="1" i="1" lang="es"/>
              <a:t>static</a:t>
            </a:r>
            <a:r>
              <a:rPr lang="es"/>
              <a:t> previo a la definición del método.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Las métodos estáticos pertenecen a la Clase, y no pueden depender o estar atados a ningún Objeto. Para funcionar sólo deben hacer uso de los parámetros de entrada, o de variables estáticas.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722575"/>
            <a:ext cx="3299555" cy="2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estáticos y métodos de instancia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87575" y="876125"/>
            <a:ext cx="3917400" cy="422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Roboto"/>
                <a:ea typeface="Roboto"/>
                <a:cs typeface="Roboto"/>
                <a:sym typeface="Roboto"/>
              </a:rPr>
              <a:t>Métodos estáticos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Utilizan sólo los parámetros de entrada y otros métodos estáticos o variables estáticas de la clase.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Métodos de tipo </a:t>
            </a:r>
            <a:r>
              <a:rPr i="1" lang="es" sz="1300">
                <a:latin typeface="Roboto"/>
                <a:ea typeface="Roboto"/>
                <a:cs typeface="Roboto"/>
                <a:sym typeface="Roboto"/>
              </a:rPr>
              <a:t>utility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(conversión de datos, manipulación de Strings, ordenamiento de arreglos) que no debe cambiar.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Métodos setter / getter para variables estáticas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Si hay código común (validaciones, cálculos) que puedan ser compartidos, puede abstraerse a un método estático.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Generalmente tienen mejor desempeño, pues evitas la instanciación y memoria del objeto.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No requieren que exista una instancia de un objeto para poder ser invocados.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Dentro o fuera de la clase, se acceden utilizando el nombre de la clase.</a:t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648200" y="884400"/>
            <a:ext cx="3917400" cy="422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latin typeface="Roboto"/>
                <a:ea typeface="Roboto"/>
                <a:cs typeface="Roboto"/>
                <a:sym typeface="Roboto"/>
              </a:rPr>
              <a:t>Métodos </a:t>
            </a:r>
            <a:r>
              <a:rPr b="1" lang="es" sz="1300">
                <a:latin typeface="Roboto"/>
                <a:ea typeface="Roboto"/>
                <a:cs typeface="Roboto"/>
                <a:sym typeface="Roboto"/>
              </a:rPr>
              <a:t>de instancia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Tienen que modificar o leer las variables de instancia de la clase.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Requieren forzosamente que se instancie un objeto previo a su invocación.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Métodos setter / getter para variables de instancia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Sin un objeto, llamar este método no tiene sentido.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Dentro de la clase, se invocan utilizando el objeto </a:t>
            </a:r>
            <a:r>
              <a:rPr b="1" i="1" lang="es" sz="1300">
                <a:latin typeface="Roboto"/>
                <a:ea typeface="Roboto"/>
                <a:cs typeface="Roboto"/>
                <a:sym typeface="Roboto"/>
              </a:rPr>
              <a:t>this.</a:t>
            </a:r>
            <a:endParaRPr b="1" i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Fuera de la clase, se invocan utilizando el objeto instanciado.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