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74" r:id="rId3"/>
    <p:sldId id="306" r:id="rId4"/>
    <p:sldId id="328" r:id="rId5"/>
    <p:sldId id="326" r:id="rId6"/>
    <p:sldId id="327" r:id="rId7"/>
    <p:sldId id="278" r:id="rId8"/>
    <p:sldId id="329" r:id="rId9"/>
    <p:sldId id="330" r:id="rId10"/>
    <p:sldId id="276" r:id="rId11"/>
    <p:sldId id="307" r:id="rId12"/>
    <p:sldId id="308" r:id="rId13"/>
    <p:sldId id="331" r:id="rId14"/>
    <p:sldId id="309" r:id="rId15"/>
    <p:sldId id="277" r:id="rId16"/>
    <p:sldId id="320" r:id="rId17"/>
    <p:sldId id="321" r:id="rId18"/>
    <p:sldId id="322" r:id="rId19"/>
    <p:sldId id="323" r:id="rId20"/>
    <p:sldId id="332" r:id="rId21"/>
    <p:sldId id="324" r:id="rId22"/>
    <p:sldId id="325" r:id="rId23"/>
    <p:sldId id="33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3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10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y acomodarlo en la posición correcta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97A2C-ABFC-4661-840D-A1C17A61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75975"/>
            <a:ext cx="77343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endParaRPr lang="en-US" alt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39219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 </a:t>
            </a:r>
            <a:r>
              <a:rPr lang="en-US" altLang="en-US" dirty="0" err="1"/>
              <a:t>es</a:t>
            </a:r>
            <a:r>
              <a:rPr lang="en-US" altLang="en-US" dirty="0"/>
              <a:t> el </a:t>
            </a:r>
            <a:r>
              <a:rPr lang="en-US" altLang="en-US" dirty="0" err="1"/>
              <a:t>más</a:t>
            </a:r>
            <a:r>
              <a:rPr lang="en-US" altLang="en-US" dirty="0"/>
              <a:t> simple</a:t>
            </a:r>
          </a:p>
          <a:p>
            <a:pPr lvl="1" eaLnBrk="1" hangingPunct="1"/>
            <a:r>
              <a:rPr lang="en-US" altLang="en-US" dirty="0" err="1"/>
              <a:t>Pero</a:t>
            </a:r>
            <a:r>
              <a:rPr lang="en-US" altLang="en-US" dirty="0"/>
              <a:t> </a:t>
            </a: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dirty="0" err="1"/>
              <a:t>muy</a:t>
            </a:r>
            <a:r>
              <a:rPr lang="en-US" altLang="en-US" dirty="0"/>
              <a:t> </a:t>
            </a:r>
            <a:r>
              <a:rPr lang="en-US" altLang="en-US" dirty="0" err="1"/>
              <a:t>ineficiente</a:t>
            </a:r>
            <a:r>
              <a:rPr lang="en-US" altLang="en-US" dirty="0"/>
              <a:t> para 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muy</a:t>
            </a:r>
            <a:r>
              <a:rPr lang="en-US" altLang="en-US" dirty="0"/>
              <a:t> </a:t>
            </a:r>
            <a:r>
              <a:rPr lang="en-US" altLang="en-US" dirty="0" err="1"/>
              <a:t>grandes</a:t>
            </a:r>
            <a:endParaRPr lang="en-US" altLang="en-US" dirty="0"/>
          </a:p>
          <a:p>
            <a:pPr eaLnBrk="1" hangingPunct="1"/>
            <a:r>
              <a:rPr lang="en-US" altLang="en-US" dirty="0"/>
              <a:t>Para un </a:t>
            </a:r>
            <a:r>
              <a:rPr lang="en-US" altLang="en-US" dirty="0" err="1"/>
              <a:t>arreglo</a:t>
            </a:r>
            <a:r>
              <a:rPr lang="en-US" altLang="en-US" dirty="0"/>
              <a:t> de 10 </a:t>
            </a:r>
            <a:r>
              <a:rPr lang="en-US" altLang="en-US" dirty="0" err="1"/>
              <a:t>posiciones</a:t>
            </a:r>
            <a:r>
              <a:rPr lang="en-US" altLang="en-US" dirty="0"/>
              <a:t>, se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que</a:t>
            </a:r>
            <a:r>
              <a:rPr lang="en-US" altLang="en-US" dirty="0"/>
              <a:t> </a:t>
            </a:r>
            <a:r>
              <a:rPr lang="en-US" altLang="en-US" dirty="0" err="1"/>
              <a:t>realizar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sz="2800" dirty="0"/>
              <a:t>9+8+7+6+5+4+3+2+1 = 45 </a:t>
            </a:r>
            <a:r>
              <a:rPr lang="en-US" altLang="en-US" sz="2800" dirty="0" err="1"/>
              <a:t>comparaciones</a:t>
            </a:r>
            <a:endParaRPr lang="en-US" altLang="en-US" sz="2800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69226"/>
              </p:ext>
            </p:extLst>
          </p:nvPr>
        </p:nvGraphicFramePr>
        <p:xfrm>
          <a:off x="1768411" y="4606507"/>
          <a:ext cx="3243713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648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16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958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45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que itera sobre una lista, compara elementos </a:t>
            </a:r>
            <a:r>
              <a:rPr lang="es-MX" u="sng" dirty="0"/>
              <a:t>adyacentes</a:t>
            </a:r>
            <a:r>
              <a:rPr lang="es-MX" dirty="0"/>
              <a:t> y los intercambia en caso de que no estén en el orden correcto.</a:t>
            </a:r>
          </a:p>
          <a:p>
            <a:r>
              <a:rPr lang="es-MX" dirty="0"/>
              <a:t>Cuando una iteración es completada sin realizar un intercambio, significa que el arreglo está ordenado.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así los dejamos.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038491" y="2458528"/>
            <a:ext cx="2475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completamos una corrida completa sin intercambiar valores, sabemos que el arreglo está ordenado!</a:t>
            </a:r>
          </a:p>
        </p:txBody>
      </p:sp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guardan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que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a medias son </a:t>
            </a:r>
            <a:r>
              <a:rPr lang="en-US" altLang="en-US" dirty="0" err="1"/>
              <a:t>llamados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asegurarse</a:t>
            </a:r>
            <a:r>
              <a:rPr lang="en-US" altLang="en-US" dirty="0"/>
              <a:t> de que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estén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037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versión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647645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algoritmo itera sobre el arreglo e intercambia el contenido de los elementos.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522C7-15F8-4942-8F55-34A975FF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40280"/>
            <a:ext cx="7112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296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versión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189" y="1181819"/>
            <a:ext cx="71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Incluimos la variable </a:t>
            </a:r>
            <a:r>
              <a:rPr lang="es-MX" dirty="0" err="1"/>
              <a:t>flagSwap</a:t>
            </a:r>
            <a:r>
              <a:rPr lang="es-MX" dirty="0"/>
              <a:t> para terminar el algoritmo tan pronto esté ordenado el arreglo.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7C26D-FB2E-674A-90D1-FBE88EAA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828150"/>
            <a:ext cx="7524750" cy="49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14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A078-80B2-483E-8789-C75D3F8F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https://www.youtube.com/watch?v=kPRA0W1kECg&amp;feature=youtu.be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5"/>
            <a:ext cx="2142308" cy="14891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01735" y="4181697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086189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63190" y="4504863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409355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4" y="4608062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>
            <a:off x="5643154" y="4931228"/>
            <a:ext cx="81643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890"/>
            <a:ext cx="8229600" cy="4979751"/>
          </a:xfrm>
        </p:spPr>
        <p:txBody>
          <a:bodyPr/>
          <a:lstStyle/>
          <a:p>
            <a:r>
              <a:rPr lang="es-MX" dirty="0"/>
              <a:t>La búsqueda secuencial consiste en buscar en un arreglo un elemento hasta que lo encontremos.</a:t>
            </a:r>
          </a:p>
          <a:p>
            <a:r>
              <a:rPr lang="es-MX" dirty="0"/>
              <a:t>Ejemplo: Encuentra un 5 en el siguiente arreglo ( 1 4 5 3 1 )</a:t>
            </a:r>
          </a:p>
          <a:p>
            <a:pPr marL="0" indent="0" algn="ctr">
              <a:buNone/>
            </a:pPr>
            <a:br>
              <a:rPr lang="es-MX" dirty="0"/>
            </a:b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</a:t>
            </a:r>
            <a:r>
              <a:rPr lang="es-MX" dirty="0"/>
              <a:t> 4 5 3 1 )</a:t>
            </a:r>
          </a:p>
          <a:p>
            <a:pPr marL="0" indent="0" algn="ctr">
              <a:buNone/>
            </a:pPr>
            <a:r>
              <a:rPr lang="es-MX" dirty="0"/>
              <a:t>( 1 </a:t>
            </a:r>
            <a:r>
              <a:rPr lang="es-MX" b="1" dirty="0">
                <a:solidFill>
                  <a:srgbClr val="FF0000"/>
                </a:solidFill>
              </a:rPr>
              <a:t>4</a:t>
            </a:r>
            <a:r>
              <a:rPr lang="es-MX" dirty="0"/>
              <a:t> 5 3 1 )</a:t>
            </a:r>
          </a:p>
          <a:p>
            <a:pPr marL="0" indent="0" algn="ctr">
              <a:buNone/>
            </a:pPr>
            <a:r>
              <a:rPr lang="es-MX" dirty="0"/>
              <a:t>( 1 4 </a:t>
            </a:r>
            <a:r>
              <a:rPr lang="es-MX" b="1" dirty="0">
                <a:solidFill>
                  <a:srgbClr val="FF0000"/>
                </a:solidFill>
              </a:rPr>
              <a:t>5</a:t>
            </a:r>
            <a:r>
              <a:rPr lang="es-MX" dirty="0"/>
              <a:t> 3 1 )</a:t>
            </a: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muy tardada, y en el peor de los casos </a:t>
            </a:r>
            <a:r>
              <a:rPr lang="es-MX" i="1" dirty="0"/>
              <a:t>(el elemento que estamos buscando es el último)</a:t>
            </a:r>
            <a:r>
              <a:rPr lang="es-MX" dirty="0"/>
              <a:t> tiene que recorrer todo el arreglo!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0" y="1482475"/>
            <a:ext cx="8826900" cy="2351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43600" y="410173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5296990" y="2586447"/>
            <a:ext cx="1930036" cy="151529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2924992" y="3429001"/>
            <a:ext cx="327660" cy="159606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/>
              <a:t>reacomodar</a:t>
            </a:r>
            <a:r>
              <a:rPr lang="en-US" altLang="en-US" dirty="0"/>
              <a:t> un </a:t>
            </a:r>
            <a:r>
              <a:rPr lang="en-US" altLang="en-US" dirty="0" err="1"/>
              <a:t>arreglo</a:t>
            </a:r>
            <a:r>
              <a:rPr lang="en-US" altLang="en-US" dirty="0"/>
              <a:t> o </a:t>
            </a:r>
            <a:r>
              <a:rPr lang="en-US" altLang="en-US" dirty="0" err="1"/>
              <a:t>lista</a:t>
            </a:r>
            <a:r>
              <a:rPr lang="en-US" altLang="en-US" dirty="0"/>
              <a:t> 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714</Words>
  <Application>Microsoft Macintosh PowerPoint</Application>
  <PresentationFormat>On-screen Show (4:3)</PresentationFormat>
  <Paragraphs>135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1_Savitch4Template</vt:lpstr>
      <vt:lpstr>Algoritmos de Ordenamiento y Búsqueda</vt:lpstr>
      <vt:lpstr>Arreglos Parciales</vt:lpstr>
      <vt:lpstr>Arreglos Parciales</vt:lpstr>
      <vt:lpstr>Algoritmos de Búsqueda</vt:lpstr>
      <vt:lpstr>Búsqueda secuencial</vt:lpstr>
      <vt:lpstr>Búsqueda secuencial</vt:lpstr>
      <vt:lpstr>Búsqueda secuencial</vt:lpstr>
      <vt:lpstr>PowerPoint Presentation</vt:lpstr>
      <vt:lpstr>Algoritmos de Ordenamiento</vt:lpstr>
      <vt:lpstr>Selection Sort</vt:lpstr>
      <vt:lpstr>Selection Sort</vt:lpstr>
      <vt:lpstr>Selection Sort</vt:lpstr>
      <vt:lpstr>PowerPoint Presentation</vt:lpstr>
      <vt:lpstr>Selection Sort</vt:lpstr>
      <vt:lpstr>Algoritmos de ordenamiento</vt:lpstr>
      <vt:lpstr>Bubble Sort</vt:lpstr>
      <vt:lpstr>Bubble Sort</vt:lpstr>
      <vt:lpstr>Bubble Sort</vt:lpstr>
      <vt:lpstr>Bubble Sort</vt:lpstr>
      <vt:lpstr>PowerPoint Presentation</vt:lpstr>
      <vt:lpstr>Bubble Sort versión 1</vt:lpstr>
      <vt:lpstr>Bubble Sort versión 2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155</cp:revision>
  <dcterms:created xsi:type="dcterms:W3CDTF">2007-10-08T23:34:15Z</dcterms:created>
  <dcterms:modified xsi:type="dcterms:W3CDTF">2019-02-07T02:44:06Z</dcterms:modified>
</cp:coreProperties>
</file>