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526" autoAdjust="0"/>
  </p:normalViewPr>
  <p:slideViewPr>
    <p:cSldViewPr snapToGrid="0">
      <p:cViewPr varScale="1">
        <p:scale>
          <a:sx n="91" d="100"/>
          <a:sy n="91" d="100"/>
        </p:scale>
        <p:origin x="29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489749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670096" y="4355615"/>
            <a:ext cx="8016704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03764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, </a:t>
            </a: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para </a:t>
            </a:r>
            <a:r>
              <a:rPr lang="en-US" sz="2000" dirty="0" err="1"/>
              <a:t>agendar</a:t>
            </a:r>
            <a:r>
              <a:rPr lang="en-US" sz="2000" dirty="0"/>
              <a:t> un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recibir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referencia</a:t>
            </a:r>
            <a:r>
              <a:rPr lang="en-US" sz="2000" dirty="0"/>
              <a:t> al </a:t>
            </a:r>
            <a:r>
              <a:rPr lang="en-US" sz="2000" dirty="0" err="1"/>
              <a:t>calendario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día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Si el </a:t>
            </a:r>
            <a:r>
              <a:rPr lang="en-US" sz="2000" dirty="0" err="1"/>
              <a:t>evento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agendar</a:t>
            </a:r>
            <a:r>
              <a:rPr lang="en-US" sz="2000" dirty="0"/>
              <a:t>, </a:t>
            </a:r>
            <a:r>
              <a:rPr lang="en-US" sz="2000" dirty="0" err="1"/>
              <a:t>devuelve</a:t>
            </a:r>
            <a:r>
              <a:rPr lang="en-US" sz="2000" dirty="0"/>
              <a:t> TRUE. De lo </a:t>
            </a:r>
            <a:r>
              <a:rPr lang="en-US" sz="2000" dirty="0" err="1"/>
              <a:t>contrario</a:t>
            </a:r>
            <a:r>
              <a:rPr lang="en-US" sz="2000" dirty="0"/>
              <a:t>, </a:t>
            </a: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calendar[time][day] =  event;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Definiendo</a:t>
            </a:r>
            <a:r>
              <a:rPr lang="en-US" altLang="en-US" dirty="0"/>
              <a:t> y </a:t>
            </a:r>
            <a:r>
              <a:rPr lang="en-US" altLang="en-US" dirty="0" err="1"/>
              <a:t>Leyendo</a:t>
            </a:r>
            <a:r>
              <a:rPr lang="en-US" altLang="en-US" dirty="0"/>
              <a:t> </a:t>
            </a:r>
            <a:r>
              <a:rPr lang="en-US" altLang="en-US" dirty="0" err="1"/>
              <a:t>Arreglos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65953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700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Acosta</cp:lastModifiedBy>
  <cp:revision>236</cp:revision>
  <dcterms:created xsi:type="dcterms:W3CDTF">2007-10-08T23:34:15Z</dcterms:created>
  <dcterms:modified xsi:type="dcterms:W3CDTF">2020-01-16T04:34:48Z</dcterms:modified>
</cp:coreProperties>
</file>