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7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281" r:id="rId9"/>
    <p:sldId id="311" r:id="rId10"/>
    <p:sldId id="327" r:id="rId11"/>
    <p:sldId id="328" r:id="rId12"/>
    <p:sldId id="324" r:id="rId13"/>
    <p:sldId id="312" r:id="rId14"/>
    <p:sldId id="329" r:id="rId15"/>
    <p:sldId id="330" r:id="rId16"/>
    <p:sldId id="333" r:id="rId17"/>
    <p:sldId id="334" r:id="rId18"/>
    <p:sldId id="335" r:id="rId19"/>
    <p:sldId id="280" r:id="rId20"/>
    <p:sldId id="282" r:id="rId21"/>
    <p:sldId id="283" r:id="rId22"/>
    <p:sldId id="332" r:id="rId23"/>
    <p:sldId id="336" r:id="rId24"/>
    <p:sldId id="337" r:id="rId25"/>
    <p:sldId id="33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8" autoAdjust="0"/>
    <p:restoredTop sz="94533" autoAdjust="0"/>
  </p:normalViewPr>
  <p:slideViewPr>
    <p:cSldViewPr snapToGrid="0">
      <p:cViewPr varScale="1">
        <p:scale>
          <a:sx n="91" d="100"/>
          <a:sy n="91" d="100"/>
        </p:scale>
        <p:origin x="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1/12/2020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declaration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forma general para crear una matriz y asignarla a una variable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/>
              <a:t>			</a:t>
            </a:r>
            <a:r>
              <a:rPr lang="es-ES" sz="2400" b="1" dirty="0">
                <a:solidFill>
                  <a:srgbClr val="92D050"/>
                </a:solidFill>
              </a:rPr>
              <a:t>nombre </a:t>
            </a:r>
            <a:r>
              <a:rPr lang="es-ES" sz="2400" b="1" dirty="0"/>
              <a:t>= new </a:t>
            </a:r>
            <a:r>
              <a:rPr lang="es-ES" sz="2400" b="1" dirty="0">
                <a:solidFill>
                  <a:srgbClr val="FF0000"/>
                </a:solidFill>
              </a:rPr>
              <a:t>tipo</a:t>
            </a:r>
            <a:r>
              <a:rPr lang="es-ES" sz="2400" b="1" dirty="0"/>
              <a:t>[</a:t>
            </a:r>
            <a:r>
              <a:rPr lang="es-ES" sz="2400" b="1" dirty="0" err="1">
                <a:solidFill>
                  <a:srgbClr val="FFC000"/>
                </a:solidFill>
              </a:rPr>
              <a:t>numReng</a:t>
            </a:r>
            <a:r>
              <a:rPr lang="es-ES" sz="2400" b="1" dirty="0"/>
              <a:t>][</a:t>
            </a:r>
            <a:r>
              <a:rPr lang="es-ES" sz="2400" b="1" dirty="0" err="1">
                <a:solidFill>
                  <a:srgbClr val="FFC000"/>
                </a:solidFill>
              </a:rPr>
              <a:t>numColum</a:t>
            </a:r>
            <a:r>
              <a:rPr lang="es-ES" sz="2400" b="1" dirty="0"/>
              <a:t>];</a:t>
            </a:r>
            <a:endParaRPr lang="es-ES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b="1" dirty="0">
                <a:solidFill>
                  <a:srgbClr val="92D050"/>
                </a:solidFill>
              </a:rPr>
              <a:t>nombre</a:t>
            </a:r>
            <a:r>
              <a:rPr lang="es-ES" sz="2400" b="1" dirty="0"/>
              <a:t> </a:t>
            </a:r>
            <a:r>
              <a:rPr lang="es-ES" sz="2400" dirty="0"/>
              <a:t>es el nombre de la variable previamente declarada.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b="1" dirty="0">
                <a:solidFill>
                  <a:srgbClr val="FF0000"/>
                </a:solidFill>
              </a:rPr>
              <a:t>Tipo</a:t>
            </a:r>
            <a:r>
              <a:rPr lang="es-ES" sz="2400" b="1" dirty="0"/>
              <a:t> </a:t>
            </a:r>
            <a:r>
              <a:rPr lang="es-ES" sz="2400" dirty="0"/>
              <a:t>es el tipo de datos (debe ser igual al definido en la declaración).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b="1" dirty="0" err="1">
                <a:solidFill>
                  <a:srgbClr val="FFC000"/>
                </a:solidFill>
              </a:rPr>
              <a:t>numReng</a:t>
            </a:r>
            <a:r>
              <a:rPr lang="es-ES" sz="2400" b="1" dirty="0">
                <a:solidFill>
                  <a:srgbClr val="FFC000"/>
                </a:solidFill>
              </a:rPr>
              <a:t> </a:t>
            </a:r>
            <a:r>
              <a:rPr lang="es-ES" sz="2400" dirty="0"/>
              <a:t>es la cantidad de renglones que tendrá la </a:t>
            </a:r>
            <a:r>
              <a:rPr lang="es-ES" sz="2400" dirty="0" err="1"/>
              <a:t>matríz</a:t>
            </a:r>
            <a:endParaRPr lang="es-ES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b="1" dirty="0" err="1">
                <a:solidFill>
                  <a:srgbClr val="FFC000"/>
                </a:solidFill>
              </a:rPr>
              <a:t>numColum</a:t>
            </a:r>
            <a:r>
              <a:rPr lang="es-ES" sz="2400" b="1" dirty="0"/>
              <a:t> </a:t>
            </a:r>
            <a:r>
              <a:rPr lang="es-ES" sz="2400" dirty="0"/>
              <a:t>es la cantidad de columnas de la matriz. </a:t>
            </a:r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17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Declaración</a:t>
            </a:r>
            <a:r>
              <a:rPr lang="en-US" sz="2400" dirty="0"/>
              <a:t> de una </a:t>
            </a:r>
            <a:r>
              <a:rPr lang="en-US" sz="2400" dirty="0" err="1"/>
              <a:t>matriz</a:t>
            </a:r>
            <a:r>
              <a:rPr lang="en-US" sz="2400" dirty="0"/>
              <a:t>:</a:t>
            </a:r>
          </a:p>
          <a:p>
            <a:r>
              <a:rPr lang="en-US" sz="2400" dirty="0"/>
              <a:t>6 </a:t>
            </a:r>
            <a:r>
              <a:rPr lang="en-US" sz="2400" dirty="0" err="1"/>
              <a:t>filas</a:t>
            </a:r>
            <a:endParaRPr lang="en-US" sz="2400" dirty="0"/>
          </a:p>
          <a:p>
            <a:r>
              <a:rPr lang="en-US" sz="2400" dirty="0"/>
              <a:t>5 </a:t>
            </a:r>
            <a:r>
              <a:rPr lang="en-US" sz="2400" dirty="0" err="1"/>
              <a:t>columnas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DE308-16C1-4FED-B7F9-BB42C173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504"/>
          <a:stretch/>
        </p:blipFill>
        <p:spPr>
          <a:xfrm>
            <a:off x="457200" y="3826212"/>
            <a:ext cx="4667250" cy="12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índices pertinentes del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AC1D-F0E4-4EAC-BED2-82C51D7B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D470-6085-4749-ABF1-E3AD620F0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 err="1"/>
              <a:t>Inicialización</a:t>
            </a:r>
            <a:r>
              <a:rPr lang="en-US" dirty="0"/>
              <a:t> </a:t>
            </a:r>
            <a:r>
              <a:rPr lang="en-US" dirty="0" err="1"/>
              <a:t>implícita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40C1-2CD9-4A57-8E2C-7C3646E6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16" y="2394727"/>
            <a:ext cx="6421178" cy="805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FA961-F756-4A6F-8158-8DC21A43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16" y="3429000"/>
            <a:ext cx="3830180" cy="20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1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debe escribirse: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/>
              <a:t>     </a:t>
            </a:r>
            <a:r>
              <a:rPr lang="es-ES" sz="2400" b="1" dirty="0" err="1"/>
              <a:t>nombre.length</a:t>
            </a:r>
            <a:r>
              <a:rPr lang="es-ES" sz="2400" b="1" dirty="0"/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En donde nombre es el nombre de la variable matriz.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escribirse:  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/>
              <a:t>  				      nombre[0].</a:t>
            </a:r>
            <a:r>
              <a:rPr lang="es-ES" sz="2400" b="1" dirty="0" err="1"/>
              <a:t>length</a:t>
            </a:r>
            <a:r>
              <a:rPr lang="es-ES" sz="2400" b="1" dirty="0"/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En donde nombre es el nombre de la variable matriz.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 dos ciclos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u="sng" dirty="0"/>
              <a:t>anidados</a:t>
            </a:r>
            <a:r>
              <a:rPr lang="es-ES" sz="2400" dirty="0"/>
              <a:t>. 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26590-140C-4B61-89F0-F0B70358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8429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8DFB8-08F5-4545-A596-02A2A512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845655"/>
            <a:ext cx="8639175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8DA1B-54AC-45CC-91CE-EBD08E14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142" y="4574777"/>
            <a:ext cx="3192658" cy="173116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3559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>
            <a:extLst>
              <a:ext uri="{FF2B5EF4-FFF2-40B4-BE49-F238E27FC236}">
                <a16:creationId xmlns:a16="http://schemas.microsoft.com/office/drawing/2014/main" id="{99513E77-C2AB-4F7B-8662-B06F4ACE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Arreglos multidimensionales en métodos</a:t>
            </a:r>
            <a:endParaRPr lang="en-US" altLang="es-MX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80CD99-3FB9-4469-9A54-04A75168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4" y="2557434"/>
            <a:ext cx="8044774" cy="24531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904344-CFB3-43C6-8E96-D576FA063EA4}"/>
              </a:ext>
            </a:extLst>
          </p:cNvPr>
          <p:cNvSpPr/>
          <p:nvPr/>
        </p:nvSpPr>
        <p:spPr>
          <a:xfrm>
            <a:off x="372894" y="1802870"/>
            <a:ext cx="840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MX" altLang="en-US" dirty="0"/>
              <a:t>Método que imprima todos los elementos de un arreglo multidimensional.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/>
              <a:t>Definiendo y Leyendo Arreglos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342899" y="2883980"/>
            <a:ext cx="659537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Representación en Java de Arreglos Multidimensionales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muchos arreglos de una dimensión.</a:t>
            </a:r>
          </a:p>
          <a:p>
            <a:pPr eaLnBrk="1" hangingPunct="1"/>
            <a:r>
              <a:rPr lang="es-MX" altLang="en-US" sz="2800" dirty="0"/>
              <a:t>Ejemplo:</a:t>
            </a:r>
            <a:br>
              <a:rPr lang="en-US" altLang="en-US" sz="2800" dirty="0"/>
            </a:b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[][] table = new int [10][6];</a:t>
            </a:r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s-MX" altLang="en-US" sz="2800" dirty="0"/>
              <a:t>En realidad la tabla es un arreglo de tipo </a:t>
            </a: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s-MX" altLang="en-US" sz="2400" dirty="0"/>
              <a:t>Es decir, un arreglo de arreglos.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B168968C-8B28-492D-A6F1-C2E7B297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3486150"/>
            <a:ext cx="5953125" cy="1638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D291F0F-776E-48F7-A5B3-D4B96136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8" y="2101782"/>
            <a:ext cx="5953125" cy="1638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204B8-AEB8-4E4E-BC36-CC4CF774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8" y="4540183"/>
            <a:ext cx="8259048" cy="13028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</a:t>
            </a:r>
            <a:r>
              <a:rPr lang="es-MX" dirty="0" err="1"/>
              <a:t>ragged</a:t>
            </a:r>
            <a:r>
              <a:rPr lang="es-MX" dirty="0"/>
              <a:t> </a:t>
            </a:r>
            <a:r>
              <a:rPr lang="es-MX" dirty="0" err="1"/>
              <a:t>arrays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3558"/>
            <a:ext cx="8229600" cy="1142999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Ojo! Para recorrer un </a:t>
            </a:r>
            <a:r>
              <a:rPr lang="es-MX" sz="2400" dirty="0" err="1"/>
              <a:t>ragged</a:t>
            </a:r>
            <a:r>
              <a:rPr lang="es-MX" sz="2400" dirty="0"/>
              <a:t> array debemos asegurarnos que nuestro ciclo interior sea hasta </a:t>
            </a:r>
            <a:r>
              <a:rPr lang="es-MX" sz="2400" dirty="0" err="1"/>
              <a:t>matrix</a:t>
            </a:r>
            <a:r>
              <a:rPr lang="es-MX" sz="2400" dirty="0"/>
              <a:t>[</a:t>
            </a:r>
            <a:r>
              <a:rPr lang="es-MX" sz="2400" dirty="0" err="1"/>
              <a:t>row</a:t>
            </a:r>
            <a:r>
              <a:rPr lang="es-MX" sz="2400" dirty="0"/>
              <a:t>].</a:t>
            </a:r>
            <a:r>
              <a:rPr lang="es-MX" sz="2400" dirty="0" err="1"/>
              <a:t>length</a:t>
            </a:r>
            <a:r>
              <a:rPr lang="es-MX" sz="2400" dirty="0"/>
              <a:t>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4F5E6-8B88-40CB-800B-C80A5BE6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41618"/>
            <a:ext cx="83058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49785-F39C-4D34-9CD3-8137CD24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00" y="1782796"/>
            <a:ext cx="7050058" cy="20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Arreglos</a:t>
            </a:r>
            <a:endParaRPr lang="en-US" altLang="en-US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343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5553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1973" y="4657963"/>
            <a:ext cx="914400" cy="914400"/>
          </a:xfrm>
          <a:prstGeom prst="rect">
            <a:avLst/>
          </a:prstGeom>
        </p:spPr>
      </p:pic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4F4A2AD1-01A6-4E32-955B-4CAB94CA6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5183" y="4676337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28763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4E9B64E-FE35-414C-8E9B-DCB136FA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Arreglos multidimensionales</a:t>
            </a: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B09C7CA7-80CE-487D-AD99-012EDA3C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323975"/>
            <a:ext cx="7407275" cy="49387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412</Words>
  <Application>Microsoft Office PowerPoint</Application>
  <PresentationFormat>On-screen Show (4:3)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Cascadia Code</vt:lpstr>
      <vt:lpstr>Cascadia Code,  Courier New</vt:lpstr>
      <vt:lpstr>Courier New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Arreglos multidimensionales</vt:lpstr>
      <vt:lpstr>Declaración de arreglos multidimensionales</vt:lpstr>
      <vt:lpstr>PowerPoint Presentation</vt:lpstr>
      <vt:lpstr>Declaración de arreglos multidimensionales</vt:lpstr>
      <vt:lpstr>Arreglos multidimensionales</vt:lpstr>
      <vt:lpstr>Declaración de arreglos</vt:lpstr>
      <vt:lpstr>Inicialización de arreglos</vt:lpstr>
      <vt:lpstr>Leer dimensión de una matriz</vt:lpstr>
      <vt:lpstr>Matrices</vt:lpstr>
      <vt:lpstr>Inicialización de arreglos</vt:lpstr>
      <vt:lpstr>Arreglos multidimensionales en métodos</vt:lpstr>
      <vt:lpstr>Representación en Java de Arreglos Multidimensionales</vt:lpstr>
      <vt:lpstr>Ragged Arrays</vt:lpstr>
      <vt:lpstr>PowerPoint Presentation</vt:lpstr>
      <vt:lpstr>Ragged Arrays</vt:lpstr>
      <vt:lpstr>Inicialización de ragged arrays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Acosta</cp:lastModifiedBy>
  <cp:revision>177</cp:revision>
  <dcterms:created xsi:type="dcterms:W3CDTF">2007-10-08T23:34:15Z</dcterms:created>
  <dcterms:modified xsi:type="dcterms:W3CDTF">2020-01-12T22:20:51Z</dcterms:modified>
</cp:coreProperties>
</file>