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3b60ec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3b60ec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 en Clases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Informática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5" y="2436225"/>
            <a:ext cx="6513400" cy="25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11725" y="911200"/>
            <a:ext cx="54432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Diseñamos una primera clase Student que pueda almacenar: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Número de estudiante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3" y="1171038"/>
            <a:ext cx="8099175" cy="2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11725" y="911200"/>
            <a:ext cx="78642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Posteriormente diseñamos una segunda clase Classroom que pueda almacenar: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Lista de Estudiantes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Índice del último estudiante registrado en el arreglo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Número de salón de clases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50" y="2203275"/>
            <a:ext cx="5100600" cy="294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75" y="711775"/>
            <a:ext cx="6766475" cy="44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50"/>
            <a:ext cx="72580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24069" l="1048" r="0" t="0"/>
          <a:stretch/>
        </p:blipFill>
        <p:spPr>
          <a:xfrm>
            <a:off x="4489450" y="3931425"/>
            <a:ext cx="3732275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primitivas</a:t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0575" y="873100"/>
            <a:ext cx="8400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de tipo primitivas tienen un valor por default: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100" y="1340150"/>
            <a:ext cx="3900463" cy="33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08800" y="4540800"/>
            <a:ext cx="812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fuente: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https://docs.oracle.com/javase/tutorial/java/nutsandbolts/datatypes.html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60950" y="1734275"/>
            <a:ext cx="82221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variables de tipo referencia (objetos, arreglos, Strings) comienzan con un valor inicial de </a:t>
            </a:r>
            <a:r>
              <a:rPr b="1" lang="es"/>
              <a:t>null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¿Qué es null?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Null no es una dirección de memoria o un valor particular, </a:t>
            </a:r>
            <a:r>
              <a:rPr b="1" lang="es"/>
              <a:t>null</a:t>
            </a:r>
            <a:r>
              <a:rPr lang="es"/>
              <a:t> implica que la referencia simplemente está vacía.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valor de null depende del procesador para el que esté compilado el código: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32 bits </a:t>
            </a:r>
            <a:r>
              <a:rPr lang="es"/>
              <a:t>es </a:t>
            </a:r>
            <a:r>
              <a:rPr b="1" lang="es"/>
              <a:t>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64 bits </a:t>
            </a:r>
            <a:r>
              <a:rPr lang="es"/>
              <a:t>es </a:t>
            </a:r>
            <a:r>
              <a:rPr b="1" lang="es"/>
              <a:t>8 bytes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cualquier variable de tipo referencia se le puede hacer una asignación del valor </a:t>
            </a:r>
            <a:r>
              <a:rPr b="1" lang="es"/>
              <a:t>null</a:t>
            </a:r>
            <a:r>
              <a:rPr lang="es"/>
              <a:t> para indicar que la referencia aún no está inicializada.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intentamos acceder a algún método o variable de un objeto no inicializado, se generará la excepción </a:t>
            </a:r>
            <a:r>
              <a:rPr b="1" lang="es"/>
              <a:t>NullPointerException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4707" t="0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666666"/>
                </a:solidFill>
              </a:rPr>
              <a:t>“</a:t>
            </a:r>
            <a:r>
              <a:rPr i="1" lang="es">
                <a:solidFill>
                  <a:srgbClr val="666666"/>
                </a:solidFill>
              </a:rPr>
              <a:t>Null references were created in 1964 - how much have they cost? (...)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Sir Charles Anthony Richard Hoare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7910" t="0"/>
          <a:stretch/>
        </p:blipFill>
        <p:spPr>
          <a:xfrm>
            <a:off x="3351575" y="2933425"/>
            <a:ext cx="56486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Instanciar una variable con un valor vacío es distinto a inicializarlo con un valor de tipo nulo.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600"/>
              <a:t>NOTA: null es una palabra reservada.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importante implementar validaciones de este tipo cuando utilizamos métodos.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Veamos los siguientes ejemplos:</a:t>
            </a:r>
            <a:endParaRPr sz="18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470450" y="357800"/>
            <a:ext cx="5350200" cy="3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variables de tipo referencia (objetos, arreglos, Strings) comienzan con un valor inicial de </a:t>
            </a:r>
            <a:r>
              <a:rPr b="1" lang="es"/>
              <a:t>null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¿Qué es null?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Null no es una dirección de memoria o un valor particular, </a:t>
            </a:r>
            <a:r>
              <a:rPr b="1" lang="es"/>
              <a:t>null</a:t>
            </a:r>
            <a:r>
              <a:rPr lang="es"/>
              <a:t> implica que la referencia simplemente está vacía.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425" y="357800"/>
            <a:ext cx="5292249" cy="26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470450" y="3239300"/>
            <a:ext cx="52923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 momento de intentar acceder a la variable </a:t>
            </a:r>
            <a:r>
              <a:rPr b="1" i="1" lang="es" sz="180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del objeto </a:t>
            </a:r>
            <a:r>
              <a:rPr b="1" i="1" lang="es" sz="1800"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se levantará la excepción NullPointerException!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75" y="4230903"/>
            <a:ext cx="5232649" cy="8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¿Cómo podemos evitarlo?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Respuesta: Incluyendo una validación de la validez del arreglo recibido.</a:t>
            </a:r>
            <a:endParaRPr sz="18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3610813" y="4396425"/>
            <a:ext cx="5269089" cy="454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B6D7A8"/>
                </a:solidFill>
                <a:latin typeface="Arial"/>
              </a:rPr>
              <a:t>Programación a la defensiva!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Estudiantes</a:t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representar un salón de clases de estudiantes de preparatoria.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estudiante deberá poder almacenar nombre y número de estudiante.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Cada salón de clases deberá poder almacenar un arreglo con los estudiantes inscritos, y el número de salón en donde se lleva a cabo la clase.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