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302" r:id="rId4"/>
    <p:sldId id="303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04/03/2020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426FBC-1C6C-42A3-8C16-EFF65129C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ACFF9B25-BB5F-4155-947E-9475585DE9DF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2366964"/>
            <a:ext cx="7899400" cy="2124075"/>
            <a:chOff x="1066800" y="3001115"/>
            <a:chExt cx="6854042" cy="1637986"/>
          </a:xfrm>
        </p:grpSpPr>
        <p:pic>
          <p:nvPicPr>
            <p:cNvPr id="38916" name="Picture 2">
              <a:extLst>
                <a:ext uri="{FF2B5EF4-FFF2-40B4-BE49-F238E27FC236}">
                  <a16:creationId xmlns:a16="http://schemas.microsoft.com/office/drawing/2014/main" id="{0FFDCE76-3993-4EC3-8041-381C6EC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" b="13493"/>
            <a:stretch>
              <a:fillRect/>
            </a:stretch>
          </p:blipFill>
          <p:spPr bwMode="auto">
            <a:xfrm>
              <a:off x="1069555" y="3001115"/>
              <a:ext cx="6849910" cy="1029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277E1F2C-3366-4588-A47F-A05C9F13A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" t="15060" r="9100"/>
            <a:stretch>
              <a:fillRect/>
            </a:stretch>
          </p:blipFill>
          <p:spPr bwMode="auto">
            <a:xfrm>
              <a:off x="1066800" y="3967013"/>
              <a:ext cx="6854042" cy="67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82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4E6F72-7D63-4029-8F32-CDC96EBED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Merge Sort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3C59AA-468E-4D2F-A428-D1147596C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El merge sort está compuesto por dos partes:</a:t>
            </a:r>
          </a:p>
          <a:p>
            <a:pPr>
              <a:buFontTx/>
              <a:buAutoNum type="arabicPeriod"/>
            </a:pPr>
            <a:r>
              <a:rPr lang="es-MX" altLang="en-US"/>
              <a:t>Divisón del problema en problemas más pequeños</a:t>
            </a:r>
          </a:p>
          <a:p>
            <a:pPr>
              <a:buFontTx/>
              <a:buAutoNum type="arabicPeriod"/>
            </a:pPr>
            <a:r>
              <a:rPr lang="es-MX" altLang="en-US"/>
              <a:t>Unión de las soluciones para encontrar la solución final.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 result for merge sort explained">
            <a:extLst>
              <a:ext uri="{FF2B5EF4-FFF2-40B4-BE49-F238E27FC236}">
                <a16:creationId xmlns:a16="http://schemas.microsoft.com/office/drawing/2014/main" id="{0CD6FBB8-D296-4728-83B3-6F02BBD8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1" y="381001"/>
            <a:ext cx="6030913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6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88A3BF-5A97-49F9-AB1C-06E216EE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B081BB6-2F8A-491C-941E-B13C455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71600"/>
            <a:ext cx="76057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1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91F4838-FE84-4F26-9AD6-A7200402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77888"/>
          </a:xfrm>
        </p:spPr>
        <p:txBody>
          <a:bodyPr/>
          <a:lstStyle/>
          <a:p>
            <a:r>
              <a:rPr lang="en-US" altLang="en-US"/>
              <a:t>Resumen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3EB8F3-798C-4F6D-B475-372CB9F49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877888"/>
            <a:ext cx="8229600" cy="4525962"/>
          </a:xfrm>
        </p:spPr>
        <p:txBody>
          <a:bodyPr/>
          <a:lstStyle/>
          <a:p>
            <a:r>
              <a:rPr lang="en-US" altLang="en-US"/>
              <a:t>Para evitar recursion infinita, todos nuestros algoritmos recursivos deben tener:</a:t>
            </a:r>
          </a:p>
          <a:p>
            <a:pPr lvl="1"/>
            <a:r>
              <a:rPr lang="en-US" altLang="en-US"/>
              <a:t>Una llamada recursiva</a:t>
            </a:r>
          </a:p>
          <a:p>
            <a:pPr lvl="1"/>
            <a:r>
              <a:rPr lang="en-US" altLang="en-US"/>
              <a:t>Un caso base sin llamada recursiva.</a:t>
            </a:r>
          </a:p>
          <a:p>
            <a:r>
              <a:rPr lang="en-US" altLang="en-US"/>
              <a:t>Ejemplos de algoritmos recursivos que son más eficientes que contrapartes iterativas:</a:t>
            </a:r>
          </a:p>
          <a:p>
            <a:pPr lvl="1"/>
            <a:r>
              <a:rPr lang="en-US" altLang="en-US"/>
              <a:t>Binary search algorithm</a:t>
            </a:r>
          </a:p>
          <a:p>
            <a:pPr lvl="1"/>
            <a:r>
              <a:rPr lang="en-US" altLang="en-US"/>
              <a:t>Merge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29897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PMingLiU</vt:lpstr>
      <vt:lpstr>Arial</vt:lpstr>
      <vt:lpstr>Calibri</vt:lpstr>
      <vt:lpstr>Calibri Light</vt:lpstr>
      <vt:lpstr>Office Theme</vt:lpstr>
      <vt:lpstr>PowerPoint Presentation</vt:lpstr>
      <vt:lpstr>Merge Sort</vt:lpstr>
      <vt:lpstr>Merge Sort</vt:lpstr>
      <vt:lpstr>PowerPoint Presentation</vt:lpstr>
      <vt:lpstr>Merge Sort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Acosta Ramos, Omar</cp:lastModifiedBy>
  <cp:revision>75</cp:revision>
  <dcterms:created xsi:type="dcterms:W3CDTF">2020-03-01T16:23:55Z</dcterms:created>
  <dcterms:modified xsi:type="dcterms:W3CDTF">2020-03-04T22:33:32Z</dcterms:modified>
</cp:coreProperties>
</file>