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8" r:id="rId4"/>
    <p:sldId id="309" r:id="rId5"/>
    <p:sldId id="282" r:id="rId6"/>
    <p:sldId id="283" r:id="rId7"/>
    <p:sldId id="284" r:id="rId8"/>
    <p:sldId id="306" r:id="rId9"/>
    <p:sldId id="301" r:id="rId10"/>
    <p:sldId id="304" r:id="rId11"/>
    <p:sldId id="311" r:id="rId12"/>
    <p:sldId id="288" r:id="rId13"/>
    <p:sldId id="302" r:id="rId14"/>
    <p:sldId id="303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04/03/2020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lson615.github.io/createasearchalgorith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FFF04-C0F9-394D-B0BC-DE4048637842}"/>
              </a:ext>
            </a:extLst>
          </p:cNvPr>
          <p:cNvSpPr/>
          <p:nvPr/>
        </p:nvSpPr>
        <p:spPr>
          <a:xfrm>
            <a:off x="279400" y="1262440"/>
            <a:ext cx="1127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0,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.</a:t>
            </a:r>
            <a:r>
              <a:rPr lang="es-ES_tradnl" sz="2000" dirty="0">
                <a:solidFill>
                  <a:srgbClr val="0000C0"/>
                </a:solidFill>
                <a:latin typeface="Cascadia Code" panose="020B0609020000020004" pitchFamily="49" charset="77"/>
              </a:rPr>
              <a:t>length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8E08-38B9-1A4B-A7BD-7AE9CCDDB65D}"/>
              </a:ext>
            </a:extLst>
          </p:cNvPr>
          <p:cNvSpPr txBox="1"/>
          <p:nvPr/>
        </p:nvSpPr>
        <p:spPr>
          <a:xfrm>
            <a:off x="2767496" y="3522318"/>
            <a:ext cx="869950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Sobrecargamos el método </a:t>
            </a:r>
            <a:r>
              <a:rPr lang="es-ES_tradnl" sz="3200" dirty="0" err="1">
                <a:latin typeface="Cascadia Code" panose="020B0609020000020004" pitchFamily="49" charset="77"/>
                <a:ea typeface="Roboto" panose="02000000000000000000" pitchFamily="2" charset="0"/>
              </a:rPr>
              <a:t>binarySearch</a:t>
            </a:r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 para simplificar la firma al utilizar el método desde fuera.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D486-4003-44B2-B4D0-FEA3BCD636B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8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2DD486-4003-44B2-B4D0-FEA3BCD636B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Ejercicio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2C29E-8489-4793-8A7F-4358DEFA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3" y="2029240"/>
            <a:ext cx="10369827" cy="1273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CEEFE-82CC-45AA-A695-19D9259E5922}"/>
              </a:ext>
            </a:extLst>
          </p:cNvPr>
          <p:cNvSpPr txBox="1"/>
          <p:nvPr/>
        </p:nvSpPr>
        <p:spPr>
          <a:xfrm>
            <a:off x="794657" y="3808849"/>
            <a:ext cx="1060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1. Realiza una búsqueda binaria sobre el número 5 </a:t>
            </a:r>
          </a:p>
          <a:p>
            <a:r>
              <a:rPr lang="es-MX" sz="3600" dirty="0"/>
              <a:t>2. Realiza una búsqueda binaria sobre el número 100.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141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381001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C5457-D869-4327-B5DA-B13C29C8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824406" y="1354037"/>
            <a:ext cx="5056007" cy="492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3D776D-D66B-4316-925C-0D5095975932}"/>
              </a:ext>
            </a:extLst>
          </p:cNvPr>
          <p:cNvSpPr/>
          <p:nvPr/>
        </p:nvSpPr>
        <p:spPr>
          <a:xfrm>
            <a:off x="384284" y="396809"/>
            <a:ext cx="879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https://jolson615.github.io/createasearchalgorithm/index.html</a:t>
            </a:r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D7606-76A4-4A3F-A175-FABB37AF9993}"/>
              </a:ext>
            </a:extLst>
          </p:cNvPr>
          <p:cNvSpPr/>
          <p:nvPr/>
        </p:nvSpPr>
        <p:spPr>
          <a:xfrm>
            <a:off x="384284" y="1255283"/>
            <a:ext cx="555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puedes resolver el siguiente problema?</a:t>
            </a:r>
          </a:p>
        </p:txBody>
      </p:sp>
    </p:spTree>
    <p:extLst>
      <p:ext uri="{BB962C8B-B14F-4D97-AF65-F5344CB8AC3E}">
        <p14:creationId xmlns:p14="http://schemas.microsoft.com/office/powerpoint/2010/main" val="15206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955-F2A4-41A1-A0BC-0CAD94CF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449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Ejercicio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E3E108-2282-497F-9159-193900AE256E}"/>
              </a:ext>
            </a:extLst>
          </p:cNvPr>
          <p:cNvSpPr txBox="1">
            <a:spLocks/>
          </p:cNvSpPr>
          <p:nvPr/>
        </p:nvSpPr>
        <p:spPr>
          <a:xfrm>
            <a:off x="838200" y="1212574"/>
            <a:ext cx="10515600" cy="5380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¿Qué patrón encontraron en los números generados para el ejercicio?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resolver el problema?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consistentemente resolver el problema?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resuelves el ejercicio utilizando búsqueda secuencial?</a:t>
            </a:r>
          </a:p>
        </p:txBody>
      </p:sp>
      <p:pic>
        <p:nvPicPr>
          <p:cNvPr id="5" name="Graphic 4" descr="Binoculars">
            <a:extLst>
              <a:ext uri="{FF2B5EF4-FFF2-40B4-BE49-F238E27FC236}">
                <a16:creationId xmlns:a16="http://schemas.microsoft.com/office/drawing/2014/main" id="{7E21383B-09E9-41F1-ADA8-43F6EF79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86" y="4197625"/>
            <a:ext cx="1888435" cy="1888435"/>
          </a:xfrm>
          <a:prstGeom prst="rect">
            <a:avLst/>
          </a:prstGeom>
        </p:spPr>
      </p:pic>
      <p:pic>
        <p:nvPicPr>
          <p:cNvPr id="7" name="Graphic 6" descr="Sunglasses">
            <a:extLst>
              <a:ext uri="{FF2B5EF4-FFF2-40B4-BE49-F238E27FC236}">
                <a16:creationId xmlns:a16="http://schemas.microsoft.com/office/drawing/2014/main" id="{EDE66A84-76EE-49BC-9069-1E22BFA3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267" y="4008182"/>
            <a:ext cx="2348035" cy="2348035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E87E4B04-F423-4E28-B45E-099E1ED38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219" y="4197625"/>
            <a:ext cx="1969150" cy="19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Secuencial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La búsqueda secuencial es un algoritmo que nos ayuda a encontrar elementos en una </a:t>
            </a:r>
            <a:r>
              <a:rPr lang="es-MX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ordenada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una patrón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7525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n-US" alt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  <a:endParaRPr lang="en-US" alt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539" y="1034256"/>
            <a:ext cx="10515600" cy="56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alt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1.  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=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midpoint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between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y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2.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&gt;</a:t>
            </a:r>
            <a:r>
              <a:rPr lang="en-US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last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3.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-1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4.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 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==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5.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endParaRPr lang="es-MX" altLang="en-US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6.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&lt;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7.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solidFill>
                  <a:schemeClr val="accent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a[mid-1]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8.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&gt;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9.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a[mid+1]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s-MX" altLang="en-US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746" y="-16445"/>
            <a:ext cx="12198745" cy="768626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s-MX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F1BCE-7026-4151-B5D7-34EAFE33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4391440"/>
            <a:ext cx="10369827" cy="1273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354CF-6C22-467D-A224-C9865793B4E1}"/>
              </a:ext>
            </a:extLst>
          </p:cNvPr>
          <p:cNvSpPr txBox="1"/>
          <p:nvPr/>
        </p:nvSpPr>
        <p:spPr>
          <a:xfrm>
            <a:off x="911086" y="1040490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entre 0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(0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mayor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a[mid+1]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a[end].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C3BD3-CBF6-4251-935D-1235E94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55" y="3042588"/>
            <a:ext cx="1232689" cy="100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E4837-1DAD-422A-8A5C-CBB184E0E79A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CB98CAD1-7C9C-4E33-9D6B-9F2509F3F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976" y="5616509"/>
            <a:ext cx="692426" cy="692426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0D55C3C4-FDF7-430A-85CD-01D0C4C6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292" y="5567713"/>
            <a:ext cx="692426" cy="692426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266ABC6A-43C5-4676-8906-D3533B1E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954" y="5575996"/>
            <a:ext cx="692426" cy="692426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3CC3ECE3-4ED8-47B7-A2CC-A824FBC5E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616" y="5575996"/>
            <a:ext cx="692426" cy="692426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30FB00E-82F6-45BA-8C95-8A9EF5A07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278" y="5575996"/>
            <a:ext cx="692426" cy="6924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625C5-E1A3-4DB9-97F2-CB8FBFD5BFE2}"/>
              </a:ext>
            </a:extLst>
          </p:cNvPr>
          <p:cNvCxnSpPr/>
          <p:nvPr/>
        </p:nvCxnSpPr>
        <p:spPr>
          <a:xfrm flipH="1">
            <a:off x="1451113" y="392264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54A4B-2856-420B-AA53-C11F2816AA25}"/>
              </a:ext>
            </a:extLst>
          </p:cNvPr>
          <p:cNvSpPr txBox="1"/>
          <p:nvPr/>
        </p:nvSpPr>
        <p:spPr>
          <a:xfrm>
            <a:off x="1610139" y="334948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12C1D-3026-4F13-9302-24ED12247E3D}"/>
              </a:ext>
            </a:extLst>
          </p:cNvPr>
          <p:cNvCxnSpPr/>
          <p:nvPr/>
        </p:nvCxnSpPr>
        <p:spPr>
          <a:xfrm flipH="1">
            <a:off x="10515600" y="389037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CFC97F-E78C-4E43-84FE-B23FEF234FDB}"/>
              </a:ext>
            </a:extLst>
          </p:cNvPr>
          <p:cNvSpPr txBox="1"/>
          <p:nvPr/>
        </p:nvSpPr>
        <p:spPr>
          <a:xfrm>
            <a:off x="10674626" y="3317220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45" y="4250724"/>
            <a:ext cx="6400909" cy="1563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48C2B-07BE-43B2-91AB-BBCA8EFF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53" y="2788451"/>
            <a:ext cx="1228127" cy="9354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3485321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3644347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8395255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8554281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a[begin]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a[mid-1].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766E0FF9-6739-49E1-AE8B-A3F6C51C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553" y="5741648"/>
            <a:ext cx="692426" cy="692426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0F66CE01-6BDF-4629-A144-25862FFF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4323" y="5741648"/>
            <a:ext cx="692426" cy="692426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4D01F5AE-AA9F-4ADF-BD16-D8E46BD6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388" y="5741648"/>
            <a:ext cx="692426" cy="69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2"/>
          <a:stretch/>
        </p:blipFill>
        <p:spPr>
          <a:xfrm>
            <a:off x="4629925" y="3987294"/>
            <a:ext cx="2670368" cy="1563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5221356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5082208" y="2659678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begin</a:t>
            </a:r>
            <a:endParaRPr lang="es-MX" dirty="0"/>
          </a:p>
          <a:p>
            <a:pPr algn="ctr"/>
            <a:r>
              <a:rPr lang="es-MX" dirty="0" err="1"/>
              <a:t>mid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6602897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6808306" y="2887248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6. 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+ 6 )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resultado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retornar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índice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5.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2BCF559D-CDE7-4C7D-AEB1-A14FC90D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3352" y="5550875"/>
            <a:ext cx="597986" cy="5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3C8DF0-33D5-F947-BD55-B35BEC9AF35A}"/>
              </a:ext>
            </a:extLst>
          </p:cNvPr>
          <p:cNvSpPr/>
          <p:nvPr/>
        </p:nvSpPr>
        <p:spPr>
          <a:xfrm>
            <a:off x="184150" y="1228397"/>
            <a:ext cx="11823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private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=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+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/ 2;</a:t>
            </a:r>
          </a:p>
          <a:p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chemeClr val="accent6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&gt;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-1;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==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left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&gt;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else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right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+1,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646DE-2BBF-3747-A901-8977F52B69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530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PMingLiU</vt:lpstr>
      <vt:lpstr>Arial</vt:lpstr>
      <vt:lpstr>Calibri</vt:lpstr>
      <vt:lpstr>Calibri Light</vt:lpstr>
      <vt:lpstr>Cascadia Code</vt:lpstr>
      <vt:lpstr>Helvetica</vt:lpstr>
      <vt:lpstr>Roboto</vt:lpstr>
      <vt:lpstr>Office Theme</vt:lpstr>
      <vt:lpstr>PowerPoint Presentation</vt:lpstr>
      <vt:lpstr>PowerPoint Presentation</vt:lpstr>
      <vt:lpstr>Ejercicio</vt:lpstr>
      <vt:lpstr>Búsqueda Secuencial</vt:lpstr>
      <vt:lpstr>Búsqueda Binaria</vt:lpstr>
      <vt:lpstr>Búsqueda Binaria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Merge Sort</vt:lpstr>
      <vt:lpstr>PowerPoint Presentation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Acosta Ramos, Omar</cp:lastModifiedBy>
  <cp:revision>71</cp:revision>
  <dcterms:created xsi:type="dcterms:W3CDTF">2020-03-01T16:23:55Z</dcterms:created>
  <dcterms:modified xsi:type="dcterms:W3CDTF">2020-03-04T13:35:05Z</dcterms:modified>
</cp:coreProperties>
</file>