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28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0" r:id="rId12"/>
    <p:sldId id="276" r:id="rId13"/>
    <p:sldId id="307" r:id="rId14"/>
    <p:sldId id="308" r:id="rId15"/>
    <p:sldId id="331" r:id="rId16"/>
    <p:sldId id="309" r:id="rId17"/>
    <p:sldId id="277" r:id="rId18"/>
    <p:sldId id="335" r:id="rId19"/>
    <p:sldId id="320" r:id="rId20"/>
    <p:sldId id="321" r:id="rId21"/>
    <p:sldId id="322" r:id="rId22"/>
    <p:sldId id="323" r:id="rId23"/>
    <p:sldId id="332" r:id="rId24"/>
    <p:sldId id="336" r:id="rId25"/>
    <p:sldId id="337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3" autoAdjust="0"/>
    <p:restoredTop sz="93447" autoAdjust="0"/>
  </p:normalViewPr>
  <p:slideViewPr>
    <p:cSldViewPr snapToGrid="0">
      <p:cViewPr varScale="1">
        <p:scale>
          <a:sx n="90" d="100"/>
          <a:sy n="90" d="100"/>
        </p:scale>
        <p:origin x="20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34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    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751</Words>
  <Application>Microsoft Office PowerPoint</Application>
  <PresentationFormat>On-screen Show (4:3)</PresentationFormat>
  <Paragraphs>154</Paragraphs>
  <Slides>25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Cascadia Code</vt:lpstr>
      <vt:lpstr>Cascadia Code,  Courier New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231</cp:revision>
  <dcterms:created xsi:type="dcterms:W3CDTF">2007-10-08T23:34:15Z</dcterms:created>
  <dcterms:modified xsi:type="dcterms:W3CDTF">2020-01-24T03:02:45Z</dcterms:modified>
</cp:coreProperties>
</file>