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5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85" r:id="rId11"/>
    <p:sldId id="288" r:id="rId12"/>
    <p:sldId id="282" r:id="rId13"/>
    <p:sldId id="283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scadia Code" panose="00000509000000000000" pitchFamily="49" charset="0"/>
      <p:regular r:id="rId21"/>
    </p:embeddedFont>
    <p:embeddedFont>
      <p:font typeface="Megrim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19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Clases y Métodos</a:t>
            </a:r>
            <a:br>
              <a:rPr lang="es-MX" dirty="0"/>
            </a:br>
            <a:r>
              <a:rPr lang="es-MX" dirty="0"/>
              <a:t>Módulo 3</a:t>
            </a:r>
            <a:br>
              <a:rPr lang="es-MX" dirty="0"/>
            </a:br>
            <a:r>
              <a:rPr lang="es-MX" dirty="0"/>
              <a:t>Capítulo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Interacción</a:t>
            </a:r>
            <a:r>
              <a:rPr lang="en-US" dirty="0"/>
              <a:t> entre Java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9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Now you can use any emoji as an icon!</a:t>
            </a:r>
            <a:br>
              <a:rPr lang="en" sz="1400" dirty="0"/>
            </a:br>
            <a:r>
              <a:rPr lang="en" sz="1400" dirty="0"/>
              <a:t>And of course it resizes without losing quality and you can change the color.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How? Follow Google instructions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5;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5;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3;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</a:t>
            </a:r>
            <a:r>
              <a:rPr lang="es-MX" sz="1600" dirty="0" err="1">
                <a:solidFill>
                  <a:srgbClr val="3F7F5F"/>
                </a:solidFill>
                <a:latin typeface="Cascadia Code" panose="00000509000000000000" pitchFamily="49" charset="0"/>
              </a:rPr>
              <a:t>moderate</a:t>
            </a:r>
            <a:endParaRPr lang="es-MX" sz="1600" dirty="0">
              <a:solidFill>
                <a:srgbClr val="3F7F5F"/>
              </a:solidFill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Respirar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Correr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Comer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Dormir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563</Words>
  <Application>Microsoft Office PowerPoint</Application>
  <PresentationFormat>On-screen Show (16:9)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Abel</vt:lpstr>
      <vt:lpstr>Cascadia Code</vt:lpstr>
      <vt:lpstr>Calibri</vt:lpstr>
      <vt:lpstr>Megrim</vt:lpstr>
      <vt:lpstr>Roboto</vt:lpstr>
      <vt:lpstr>Iris template</vt:lpstr>
      <vt:lpstr>Custom Design</vt:lpstr>
      <vt:lpstr>Clases y Métodos Módulo 3 Capítulo 5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Clases y Métodos</vt:lpstr>
      <vt:lpstr>Interacción entre 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Acosta</cp:lastModifiedBy>
  <cp:revision>69</cp:revision>
  <dcterms:created xsi:type="dcterms:W3CDTF">2020-01-28T16:28:11Z</dcterms:created>
  <dcterms:modified xsi:type="dcterms:W3CDTF">2020-01-30T03:08:44Z</dcterms:modified>
</cp:coreProperties>
</file>