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9" autoAdjust="0"/>
    <p:restoredTop sz="94608" autoAdjust="0"/>
  </p:normalViewPr>
  <p:slideViewPr>
    <p:cSldViewPr snapToGrid="0">
      <p:cViewPr varScale="1">
        <p:scale>
          <a:sx n="92" d="100"/>
          <a:sy n="92" d="100"/>
        </p:scale>
        <p:origin x="18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1/17/20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, </a:t>
            </a:r>
            <a:r>
              <a:rPr lang="en-US" sz="1800" dirty="0" err="1"/>
              <a:t>diseña</a:t>
            </a:r>
            <a:r>
              <a:rPr lang="en-US" sz="1800" dirty="0"/>
              <a:t> un </a:t>
            </a:r>
            <a:r>
              <a:rPr lang="en-US" sz="1800" dirty="0" err="1"/>
              <a:t>método</a:t>
            </a:r>
            <a:r>
              <a:rPr lang="en-US" sz="1800" dirty="0"/>
              <a:t> para </a:t>
            </a:r>
            <a:r>
              <a:rPr lang="en-US" sz="1800" dirty="0" err="1"/>
              <a:t>agendar</a:t>
            </a:r>
            <a:r>
              <a:rPr lang="en-US" sz="1800" dirty="0"/>
              <a:t>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recibir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referencia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evento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día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Si el </a:t>
            </a:r>
            <a:r>
              <a:rPr lang="en-US" sz="1800" dirty="0" err="1"/>
              <a:t>evento</a:t>
            </a:r>
            <a:r>
              <a:rPr lang="en-US" sz="1800" dirty="0"/>
              <a:t>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agendar</a:t>
            </a:r>
            <a:r>
              <a:rPr lang="en-US" sz="1800" dirty="0"/>
              <a:t>, </a:t>
            </a:r>
            <a:r>
              <a:rPr lang="en-US" sz="1800" dirty="0" err="1"/>
              <a:t>agrégalo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r>
              <a:rPr lang="en-US" sz="1800" dirty="0"/>
              <a:t> y </a:t>
            </a:r>
            <a:r>
              <a:rPr lang="en-US" sz="1800" dirty="0" err="1"/>
              <a:t>devuelve</a:t>
            </a:r>
            <a:r>
              <a:rPr lang="en-US" sz="1800" dirty="0"/>
              <a:t> TRUE. De lo </a:t>
            </a:r>
            <a:r>
              <a:rPr lang="en-US" sz="1800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retornar</a:t>
            </a:r>
            <a:r>
              <a:rPr lang="en-US" sz="18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== null || calendar[time][day].equals(""))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Definiendo</a:t>
            </a:r>
            <a:r>
              <a:rPr lang="en-US" altLang="en-US" dirty="0"/>
              <a:t> y </a:t>
            </a:r>
            <a:r>
              <a:rPr lang="en-US" altLang="en-US" dirty="0" err="1"/>
              <a:t>Leyendo</a:t>
            </a:r>
            <a:r>
              <a:rPr lang="en-US" altLang="en-US" dirty="0"/>
              <a:t> </a:t>
            </a:r>
            <a:r>
              <a:rPr lang="en-US" altLang="en-US" dirty="0" err="1"/>
              <a:t>Arreglos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Arreglos</a:t>
            </a:r>
            <a:endParaRPr lang="en-US" altLang="en-US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1281</Words>
  <Application>Microsoft Macintosh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248</cp:revision>
  <dcterms:created xsi:type="dcterms:W3CDTF">2007-10-08T23:34:15Z</dcterms:created>
  <dcterms:modified xsi:type="dcterms:W3CDTF">2020-01-17T14:02:51Z</dcterms:modified>
</cp:coreProperties>
</file>