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3" r:id="rId3"/>
    <p:sldId id="304" r:id="rId4"/>
    <p:sldId id="288" r:id="rId5"/>
    <p:sldId id="302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50" d="100"/>
          <a:sy n="50" d="100"/>
        </p:scale>
        <p:origin x="320" y="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04/03/2020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6ADC1-9AD7-4C36-8ADB-55183C39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32" y="-172073"/>
            <a:ext cx="6995502" cy="1214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AA05F-4B20-4D5C-8396-848AF4C9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1068861"/>
            <a:ext cx="849140" cy="657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21E7B-98B1-488C-A55D-219ACBCB2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997" y="1042337"/>
            <a:ext cx="746503" cy="59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3E83F-FA40-4933-9C23-1275E2D35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772" y="1744729"/>
            <a:ext cx="3899513" cy="122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D4343-290F-4ED3-990B-B8B19542C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068" y="1765349"/>
            <a:ext cx="3899512" cy="118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AC393-DA10-4CB4-8E85-11B416578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06" y="3702050"/>
            <a:ext cx="2558207" cy="1194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B9A99-84E3-4CD5-BBFB-2354E4F8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2668" y="3697693"/>
            <a:ext cx="1215416" cy="1199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EE7A-EAC4-4A5A-B06E-1BAF49D93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068" y="3697693"/>
            <a:ext cx="1215416" cy="1200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A6A12-E970-442B-870D-636E87ACD3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1468" y="3680123"/>
            <a:ext cx="2641691" cy="1216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496FF-184E-4077-BDDE-22F21B1FB1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837" y="5603540"/>
            <a:ext cx="1182682" cy="1197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3D5F84-7767-425F-94A3-673F4632FD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6397" y="5617960"/>
            <a:ext cx="1215416" cy="1200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F37F0-A064-474F-95B1-4FBBF189FB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7891" y="5638459"/>
            <a:ext cx="1215416" cy="1128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A6BE60-697E-4DB2-B71D-FCA8B3F5C8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5588" y="5616111"/>
            <a:ext cx="1215416" cy="1185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5750FD-04CC-4875-B3A9-6A9CEF92E1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1752" y="5614424"/>
            <a:ext cx="1215416" cy="120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EA1FA1-E4C6-4F66-9468-8D980901F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3246" y="5562329"/>
            <a:ext cx="1210211" cy="12257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7D9994-7741-455A-8EB1-88998C5A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948" y="2947484"/>
            <a:ext cx="849140" cy="6577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520F6-9DA9-4871-87DA-47E12005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68" y="2986188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DEE54C-5099-472E-A5CB-E3A7A0E3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203" y="2968105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938430-8393-47CA-BBD6-181A4BC0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95" y="2947484"/>
            <a:ext cx="849140" cy="657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AF92DA-03F3-4545-A349-97152E5F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1" y="4873939"/>
            <a:ext cx="849140" cy="6577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1AC228-4C39-46D7-B085-C2BF4164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17842">
            <a:off x="6677292" y="4911101"/>
            <a:ext cx="849141" cy="6577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59D926-0EB9-43A0-B458-8578F9CF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184" y="4926290"/>
            <a:ext cx="849141" cy="657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2789EF-7927-4E07-98E6-5A47BD16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00" y="4918978"/>
            <a:ext cx="849140" cy="6768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393826-60A3-4B29-8061-8ACF14D23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144" y="4948147"/>
            <a:ext cx="721542" cy="5751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8A7A00-B59D-4E81-8C47-2E6EC175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7843">
            <a:off x="4662769" y="4987381"/>
            <a:ext cx="746503" cy="5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0F412-58B5-4BDA-ADF6-3A6EF9E8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4" y="250955"/>
            <a:ext cx="1182682" cy="1197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D6620-8586-4828-B956-73240FAF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04" y="265375"/>
            <a:ext cx="1215416" cy="1200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C0879-621A-4263-846E-B1AB4A6E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98" y="285874"/>
            <a:ext cx="1215416" cy="1128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7A7D7-1A7B-43DC-BD81-1846BE49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95" y="263526"/>
            <a:ext cx="1215416" cy="1185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19402-639A-4B73-98D0-4CFDF112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59" y="261839"/>
            <a:ext cx="1215416" cy="120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9F434-9A3A-46F5-A278-F179218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153" y="209744"/>
            <a:ext cx="1210211" cy="1225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9CAD5-B5E8-4C1A-BE9D-4528984BB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635" y="2228484"/>
            <a:ext cx="2504861" cy="1180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C4D-204B-4A31-ADCE-4AA96B4ED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798" y="2247537"/>
            <a:ext cx="1425180" cy="1151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23679-1394-4531-822F-43A39BAD9E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991" y="2247536"/>
            <a:ext cx="1324409" cy="12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4D768-A9DD-4B86-AC31-C7C5C8BD66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7291" y="2276116"/>
            <a:ext cx="2476071" cy="1180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A762D-CB49-400F-89B3-BD30D0B66D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190" y="4200568"/>
            <a:ext cx="3474283" cy="111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BF1E5-22CD-47F0-A229-D6B7DC2E8F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2029" y="4150026"/>
            <a:ext cx="3514527" cy="1180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55226D-4324-4A98-AE39-17A6A7C9C7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719" y="5812039"/>
            <a:ext cx="6630243" cy="111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0E772C-0805-43ED-BE6E-0270F5BAE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3517365">
            <a:off x="2435882" y="1560188"/>
            <a:ext cx="746503" cy="595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2F153-8218-499B-A05C-680F595222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07042">
            <a:off x="4792356" y="1511332"/>
            <a:ext cx="746503" cy="595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A60417-4364-4066-8FEF-ACBDBD0E81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969970">
            <a:off x="6979516" y="1601100"/>
            <a:ext cx="746503" cy="595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45177-5011-4B19-A091-BA6AA566C3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982567">
            <a:off x="9572107" y="1571553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48443-2894-43DC-B2EE-DAA63A8BE0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08398">
            <a:off x="4208220" y="3478354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103D5D-0BB7-4F38-87AA-08FFBE89FC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921893">
            <a:off x="2391081" y="3490371"/>
            <a:ext cx="746503" cy="5950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0EC58D-7EBA-4552-889A-02EE76D416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921893">
            <a:off x="1145580" y="1534519"/>
            <a:ext cx="746503" cy="5950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87BBA1-F009-4390-BC3F-B46FEACF99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84583">
            <a:off x="10801381" y="1539787"/>
            <a:ext cx="746503" cy="5950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765B47-DCE3-40B2-BE26-485D21F3F3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295959">
            <a:off x="7682503" y="3433527"/>
            <a:ext cx="746503" cy="595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AE50E8-8FEA-4BB1-834B-9F06D90B25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31374">
            <a:off x="9920237" y="3546831"/>
            <a:ext cx="746503" cy="595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A03F43-AD4C-4F05-812D-FC5BA6048A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049254">
            <a:off x="4375083" y="5238042"/>
            <a:ext cx="746503" cy="595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2B7018-616A-4BCD-923B-1197ACB14E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48277">
            <a:off x="7037311" y="5187150"/>
            <a:ext cx="746503" cy="5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426FBC-1C6C-42A3-8C16-EFF65129C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ACFF9B25-BB5F-4155-947E-9475585DE9DF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2366964"/>
            <a:ext cx="7899400" cy="2124075"/>
            <a:chOff x="1066800" y="3001115"/>
            <a:chExt cx="6854042" cy="1637986"/>
          </a:xfrm>
        </p:grpSpPr>
        <p:pic>
          <p:nvPicPr>
            <p:cNvPr id="38916" name="Picture 2">
              <a:extLst>
                <a:ext uri="{FF2B5EF4-FFF2-40B4-BE49-F238E27FC236}">
                  <a16:creationId xmlns:a16="http://schemas.microsoft.com/office/drawing/2014/main" id="{0FFDCE76-3993-4EC3-8041-381C6EC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" b="13493"/>
            <a:stretch>
              <a:fillRect/>
            </a:stretch>
          </p:blipFill>
          <p:spPr bwMode="auto">
            <a:xfrm>
              <a:off x="1069555" y="3001115"/>
              <a:ext cx="6849910" cy="1029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277E1F2C-3366-4588-A47F-A05C9F13A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" t="15060" r="9100"/>
            <a:stretch>
              <a:fillRect/>
            </a:stretch>
          </p:blipFill>
          <p:spPr bwMode="auto">
            <a:xfrm>
              <a:off x="1066800" y="3967013"/>
              <a:ext cx="6854042" cy="67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82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4E6F72-7D63-4029-8F32-CDC96EBED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Merge Sort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3C59AA-468E-4D2F-A428-D1147596C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El merge sort está compuesto por dos partes:</a:t>
            </a:r>
          </a:p>
          <a:p>
            <a:pPr>
              <a:buFontTx/>
              <a:buAutoNum type="arabicPeriod"/>
            </a:pPr>
            <a:r>
              <a:rPr lang="es-MX" altLang="en-US"/>
              <a:t>Divisón del problema en problemas más pequeños</a:t>
            </a:r>
          </a:p>
          <a:p>
            <a:pPr>
              <a:buFontTx/>
              <a:buAutoNum type="arabicPeriod"/>
            </a:pPr>
            <a:r>
              <a:rPr lang="es-MX" altLang="en-US"/>
              <a:t>Unión de las soluciones para encontrar la solución final.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88A3BF-5A97-49F9-AB1C-06E216EE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B081BB6-2F8A-491C-941E-B13C455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71600"/>
            <a:ext cx="76057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1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91F4838-FE84-4F26-9AD6-A7200402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77888"/>
          </a:xfrm>
        </p:spPr>
        <p:txBody>
          <a:bodyPr/>
          <a:lstStyle/>
          <a:p>
            <a:r>
              <a:rPr lang="en-US" altLang="en-US"/>
              <a:t>Resumen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3EB8F3-798C-4F6D-B475-372CB9F49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877888"/>
            <a:ext cx="8229600" cy="4525962"/>
          </a:xfrm>
        </p:spPr>
        <p:txBody>
          <a:bodyPr/>
          <a:lstStyle/>
          <a:p>
            <a:r>
              <a:rPr lang="en-US" altLang="en-US"/>
              <a:t>Para evitar recursion infinita, todos nuestros algoritmos recursivos deben tener:</a:t>
            </a:r>
          </a:p>
          <a:p>
            <a:pPr lvl="1"/>
            <a:r>
              <a:rPr lang="en-US" altLang="en-US"/>
              <a:t>Una llamada recursiva</a:t>
            </a:r>
          </a:p>
          <a:p>
            <a:pPr lvl="1"/>
            <a:r>
              <a:rPr lang="en-US" altLang="en-US"/>
              <a:t>Un caso base sin llamada recursiva.</a:t>
            </a:r>
          </a:p>
          <a:p>
            <a:r>
              <a:rPr lang="en-US" altLang="en-US"/>
              <a:t>Ejemplos de algoritmos recursivos que son más eficientes que contrapartes iterativas:</a:t>
            </a:r>
          </a:p>
          <a:p>
            <a:pPr lvl="1"/>
            <a:r>
              <a:rPr lang="en-US" altLang="en-US"/>
              <a:t>Binary search algorithm</a:t>
            </a:r>
          </a:p>
          <a:p>
            <a:pPr lvl="1"/>
            <a:r>
              <a:rPr lang="en-US" altLang="en-US"/>
              <a:t>Merge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29897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82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PMingLiU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Merge Sort</vt:lpstr>
      <vt:lpstr>Merge Sort</vt:lpstr>
      <vt:lpstr>Merge Sort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Acosta Ramos, Omar</cp:lastModifiedBy>
  <cp:revision>81</cp:revision>
  <dcterms:created xsi:type="dcterms:W3CDTF">2020-03-01T16:23:55Z</dcterms:created>
  <dcterms:modified xsi:type="dcterms:W3CDTF">2020-03-04T22:59:20Z</dcterms:modified>
</cp:coreProperties>
</file>