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9"/>
  </p:notesMasterIdLst>
  <p:sldIdLst>
    <p:sldId id="256" r:id="rId3"/>
    <p:sldId id="286" r:id="rId4"/>
    <p:sldId id="284" r:id="rId5"/>
    <p:sldId id="285" r:id="rId6"/>
    <p:sldId id="282" r:id="rId7"/>
    <p:sldId id="283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grim" panose="020B0604020202020204" charset="0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FA525-3040-44BD-AA6A-31CA8DEB9D9C}">
  <a:tblStyle styleId="{CBFFA525-3040-44BD-AA6A-31CA8DEB9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9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F3D9-DF4B-4DDE-9842-511B647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BB95-98BB-4EE1-B41E-60CD7B07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5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890-3AF5-4012-B289-970D0480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6239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430C-61FE-44F0-9F0E-FED80BAC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948"/>
            <a:ext cx="8336446" cy="405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6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858-968C-4E15-85F7-2FFDCB0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0"/>
            <a:ext cx="8336445" cy="61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B482-A5B4-4992-94F0-BBF52286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7948"/>
            <a:ext cx="8336446" cy="40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Clases y Métodos</a:t>
            </a:r>
            <a:br>
              <a:rPr lang="es-MX" dirty="0"/>
            </a:br>
            <a:r>
              <a:rPr lang="es-MX" dirty="0"/>
              <a:t>Módulo 3</a:t>
            </a:r>
            <a:br>
              <a:rPr lang="es-MX" dirty="0"/>
            </a:br>
            <a:r>
              <a:rPr lang="es-MX" dirty="0"/>
              <a:t>Capítulo 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616-B910-4E66-AF85-C86C4DA0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0" y="1060450"/>
            <a:ext cx="8680450" cy="2565400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Enumera</a:t>
            </a:r>
            <a:r>
              <a:rPr lang="en-US" sz="3600" dirty="0"/>
              <a:t> 4 </a:t>
            </a:r>
            <a:r>
              <a:rPr lang="en-US" sz="3600" dirty="0" err="1"/>
              <a:t>características</a:t>
            </a:r>
            <a:r>
              <a:rPr lang="en-US" sz="3600" dirty="0"/>
              <a:t> y 4 </a:t>
            </a:r>
            <a:r>
              <a:rPr lang="en-US" sz="3600" dirty="0" err="1"/>
              <a:t>actividades</a:t>
            </a:r>
            <a:r>
              <a:rPr lang="en-US" sz="3600" dirty="0"/>
              <a:t> que </a:t>
            </a:r>
            <a:r>
              <a:rPr lang="en-US" sz="3600" dirty="0" err="1"/>
              <a:t>comparten</a:t>
            </a:r>
            <a:r>
              <a:rPr lang="en-US" sz="3600" dirty="0"/>
              <a:t>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animales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siguiente</a:t>
            </a:r>
            <a:r>
              <a:rPr lang="en-US" sz="3600" dirty="0"/>
              <a:t> slide.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92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7DF40F5D-7E42-4776-93F6-3077B1BBF71E}"/>
              </a:ext>
            </a:extLst>
          </p:cNvPr>
          <p:cNvSpPr/>
          <p:nvPr/>
        </p:nvSpPr>
        <p:spPr>
          <a:xfrm>
            <a:off x="120822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Sally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Rinoceronte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blanco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2300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1.8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</a:t>
            </a:r>
            <a:r>
              <a:rPr lang="es-MX" sz="1300" dirty="0">
                <a:solidFill>
                  <a:schemeClr val="bg1"/>
                </a:solidFill>
              </a:rPr>
              <a:t>{fruta, arbustos, zacate}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Mucha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36E5BC54-D689-4B36-8250-15D15A349515}"/>
              </a:ext>
            </a:extLst>
          </p:cNvPr>
          <p:cNvSpPr/>
          <p:nvPr/>
        </p:nvSpPr>
        <p:spPr>
          <a:xfrm>
            <a:off x="2323337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Yogi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Oso grizzly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270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</a:t>
            </a:r>
            <a:r>
              <a:rPr lang="es-MX" sz="1300" dirty="0" err="1">
                <a:solidFill>
                  <a:schemeClr val="bg1"/>
                </a:solidFill>
              </a:rPr>
              <a:t>pezcado</a:t>
            </a:r>
            <a:r>
              <a:rPr lang="es-MX" sz="1300" dirty="0">
                <a:solidFill>
                  <a:schemeClr val="bg1"/>
                </a:solidFill>
              </a:rPr>
              <a:t>, insectos, fruta}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 err="1">
                <a:solidFill>
                  <a:schemeClr val="bg1"/>
                </a:solidFill>
              </a:rPr>
              <a:t>Jellystone</a:t>
            </a:r>
            <a:r>
              <a:rPr lang="es-MX" sz="1300" dirty="0">
                <a:solidFill>
                  <a:schemeClr val="bg1"/>
                </a:solidFill>
              </a:rPr>
              <a:t> Park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Moderada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6898DCE7-90F4-40F5-9882-E6442B304D57}"/>
              </a:ext>
            </a:extLst>
          </p:cNvPr>
          <p:cNvSpPr/>
          <p:nvPr/>
        </p:nvSpPr>
        <p:spPr>
          <a:xfrm>
            <a:off x="4530549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Rocket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Mapache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7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0.3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{basura, insectos}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Monterrey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Siempre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 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DEFBED4B-D206-4465-BA2A-5020EFDD59F1}"/>
              </a:ext>
            </a:extLst>
          </p:cNvPr>
          <p:cNvSpPr/>
          <p:nvPr/>
        </p:nvSpPr>
        <p:spPr>
          <a:xfrm>
            <a:off x="6767311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Simba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León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190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{gacela, cebra}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Poca</a:t>
            </a:r>
          </a:p>
        </p:txBody>
      </p:sp>
    </p:spTree>
    <p:extLst>
      <p:ext uri="{BB962C8B-B14F-4D97-AF65-F5344CB8AC3E}">
        <p14:creationId xmlns:p14="http://schemas.microsoft.com/office/powerpoint/2010/main" val="377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generalmente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endParaRPr lang="en-US" dirty="0"/>
          </a:p>
          <a:p>
            <a:r>
              <a:rPr lang="en-US" dirty="0" err="1"/>
              <a:t>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371" name="Google Shape;1371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72" name="Google Shape;13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195</Words>
  <Application>Microsoft Office PowerPoint</Application>
  <PresentationFormat>On-screen Show (16:9)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Abel</vt:lpstr>
      <vt:lpstr>Arial</vt:lpstr>
      <vt:lpstr>Calibri</vt:lpstr>
      <vt:lpstr>Roboto</vt:lpstr>
      <vt:lpstr>Megrim</vt:lpstr>
      <vt:lpstr>Iris template</vt:lpstr>
      <vt:lpstr>Custom Design</vt:lpstr>
      <vt:lpstr>Clases y Métodos Módulo 3 Capítulo 5</vt:lpstr>
      <vt:lpstr>Enumera 4 características y 4 actividades que comparten todos los animales en la siguiente slide.</vt:lpstr>
      <vt:lpstr>PowerPoint Presentation</vt:lpstr>
      <vt:lpstr>Clases y Métodos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 Módulo 3 Capítulo 5</dc:title>
  <dc:creator>Omar Acosta</dc:creator>
  <cp:lastModifiedBy>Omar Acosta</cp:lastModifiedBy>
  <cp:revision>30</cp:revision>
  <dcterms:created xsi:type="dcterms:W3CDTF">2020-01-28T16:28:11Z</dcterms:created>
  <dcterms:modified xsi:type="dcterms:W3CDTF">2020-01-28T17:03:44Z</dcterms:modified>
</cp:coreProperties>
</file>