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9" autoAdjust="0"/>
    <p:restoredTop sz="94608" autoAdjust="0"/>
  </p:normalViewPr>
  <p:slideViewPr>
    <p:cSldViewPr snapToGrid="0">
      <p:cViewPr varScale="1">
        <p:scale>
          <a:sx n="90" d="100"/>
          <a:sy n="90" d="100"/>
        </p:scale>
        <p:origin x="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2/10/2021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== null || calendar[time][day].equals(""))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1281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250</cp:revision>
  <dcterms:created xsi:type="dcterms:W3CDTF">2007-10-08T23:34:15Z</dcterms:created>
  <dcterms:modified xsi:type="dcterms:W3CDTF">2021-02-10T12:57:37Z</dcterms:modified>
</cp:coreProperties>
</file>