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2" r:id="rId3"/>
    <p:sldId id="258" r:id="rId4"/>
    <p:sldId id="269" r:id="rId5"/>
    <p:sldId id="271" r:id="rId6"/>
    <p:sldId id="270" r:id="rId7"/>
    <p:sldId id="263" r:id="rId8"/>
    <p:sldId id="264" r:id="rId9"/>
    <p:sldId id="266" r:id="rId10"/>
    <p:sldId id="272" r:id="rId11"/>
    <p:sldId id="267" r:id="rId12"/>
    <p:sldId id="265" r:id="rId13"/>
  </p:sldIdLst>
  <p:sldSz cx="9144000" cy="5143500" type="screen16x9"/>
  <p:notesSz cx="6858000" cy="9144000"/>
  <p:embeddedFontLst>
    <p:embeddedFont>
      <p:font typeface="72" panose="020B0503030000000003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7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E1745-7517-4682-95C8-9566BBD76125}" v="12" dt="2020-02-24T16:36:47.613"/>
  </p1510:revLst>
</p1510:revInfo>
</file>

<file path=ppt/tableStyles.xml><?xml version="1.0" encoding="utf-8"?>
<a:tblStyleLst xmlns:a="http://schemas.openxmlformats.org/drawingml/2006/main" def="{4CCC8466-F685-423E-966A-FD40F4A42AE8}">
  <a:tblStyle styleId="{4CCC8466-F685-423E-966A-FD40F4A4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83E1745-7517-4682-95C8-9566BBD76125}"/>
    <pc:docChg chg="modSld">
      <pc:chgData name="" userId="" providerId="" clId="Web-{B83E1745-7517-4682-95C8-9566BBD76125}" dt="2020-02-24T16:36:45.832" v="10" actId="20577"/>
      <pc:docMkLst>
        <pc:docMk/>
      </pc:docMkLst>
      <pc:sldChg chg="modSp">
        <pc:chgData name="" userId="" providerId="" clId="Web-{B83E1745-7517-4682-95C8-9566BBD76125}" dt="2020-02-24T16:36:45.832" v="10" actId="20577"/>
        <pc:sldMkLst>
          <pc:docMk/>
          <pc:sldMk cId="0" sldId="257"/>
        </pc:sldMkLst>
        <pc:spChg chg="mod">
          <ac:chgData name="" userId="" providerId="" clId="Web-{B83E1745-7517-4682-95C8-9566BBD76125}" dt="2020-02-24T16:36:45.832" v="10" actId="20577"/>
          <ac:spMkLst>
            <pc:docMk/>
            <pc:sldMk cId="0" sldId="257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0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0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95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Informática II</a:t>
            </a:r>
            <a:br>
              <a:rPr lang="es-MX" dirty="0"/>
            </a:br>
            <a:r>
              <a:rPr lang="es-MX" dirty="0"/>
              <a:t>Actividad Integradora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La funcionalidad mínima esperada es:</a:t>
            </a:r>
          </a:p>
          <a:p>
            <a:r>
              <a:rPr lang="es-MX" sz="1800" b="1" dirty="0">
                <a:latin typeface="72" panose="020B0503030000000003" pitchFamily="34" charset="0"/>
                <a:cs typeface="72" panose="020B0503030000000003" pitchFamily="34" charset="0"/>
              </a:rPr>
              <a:t>Clase para modelar el objeto elegido:</a:t>
            </a: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5 atributos, correctamente encapsulados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1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highlight>
                  <a:srgbClr val="00FF00"/>
                </a:highlight>
                <a:latin typeface="72" panose="020B0503030000000003" pitchFamily="34" charset="0"/>
                <a:cs typeface="72" panose="020B0503030000000003" pitchFamily="34" charset="0"/>
              </a:rPr>
              <a:t>(Sólo para Taller) 2 constructores, correctamente sobrecargados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4 métodos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highlight>
                  <a:srgbClr val="00FF00"/>
                </a:highlight>
                <a:latin typeface="72" panose="020B0503030000000003" pitchFamily="34" charset="0"/>
                <a:cs typeface="72" panose="020B0503030000000003" pitchFamily="34" charset="0"/>
              </a:rPr>
              <a:t>(Sólo para Taller) Implementar dos funcionalidades vista en el taller (recursión, manejo de excepciones, pillas, filas, tablas hash)</a:t>
            </a:r>
          </a:p>
          <a:p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1800" b="1" dirty="0">
                <a:latin typeface="72" panose="020B0503030000000003" pitchFamily="34" charset="0"/>
                <a:cs typeface="72" panose="020B0503030000000003" pitchFamily="34" charset="0"/>
              </a:rPr>
              <a:t>Interfaz Gráfica: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1 ventana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2 botones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4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labels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y 4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inputboxes</a:t>
            </a: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1 imagen </a:t>
            </a:r>
          </a:p>
          <a:p>
            <a:endParaRPr lang="es-MX" sz="1800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entregarán todos los archivos del proyecto generados, incluyendo clases, folders y archivos adicionales. Se solicita entregar el proyecto completo en un archivo comprimido, o, como liga a un repositorio público de código, como </a:t>
            </a:r>
            <a:r>
              <a:rPr lang="es-MX" sz="2000" dirty="0" err="1">
                <a:latin typeface="72" panose="020B0503030000000003" pitchFamily="34" charset="0"/>
                <a:cs typeface="72" panose="020B0503030000000003" pitchFamily="34" charset="0"/>
              </a:rPr>
              <a:t>Github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No se aceptarán ligas a Dropbox, Google Drive, iCloud, etc.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3. </a:t>
            </a:r>
            <a:r>
              <a:rPr lang="en-US" sz="3000" b="1" dirty="0" err="1">
                <a:solidFill>
                  <a:schemeClr val="bg1"/>
                </a:solidFill>
              </a:rPr>
              <a:t>Demostración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563C072D-4195-4CE4-9E4E-E732D21E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034" y="0"/>
            <a:ext cx="893135" cy="89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8745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5 de mayo @ 7:00 AM</a:t>
            </a:r>
          </a:p>
          <a:p>
            <a:endParaRPr lang="en-US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 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El equipo deberá subir a YouTube un video de entre 2 y 5 minutos explicando el funcionamiento de su proyecto. Por cuestiones de privacidad, se sugiere catalogar el video con privacidad “</a:t>
            </a:r>
            <a:r>
              <a:rPr lang="es-MX" sz="2000" dirty="0" err="1">
                <a:latin typeface="72" panose="020B0503030000000003" pitchFamily="34" charset="0"/>
                <a:cs typeface="72" panose="020B0503030000000003" pitchFamily="34" charset="0"/>
              </a:rPr>
              <a:t>unlisted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”.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En el video es suficiente mostrar la ejecución, navegación y uso de su programa. No es necesario mostrar y explicar el código fuente.</a:t>
            </a:r>
          </a:p>
          <a:p>
            <a:endParaRPr lang="es-MX" sz="2000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AD2EB-3D67-4956-B38C-F364929A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3735805"/>
            <a:ext cx="3038904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4DE3-95DD-4582-925D-9B3AA11B8E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2054" y="724200"/>
            <a:ext cx="4481945" cy="3695100"/>
          </a:xfrm>
        </p:spPr>
        <p:txBody>
          <a:bodyPr/>
          <a:lstStyle/>
          <a:p>
            <a:pPr marL="114300" indent="0">
              <a:buNone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El objetivo de la actividad integradora servirá para evaluar el aprendizaje aplicado obtenido durante la clase de Informática II.</a:t>
            </a:r>
          </a:p>
          <a:p>
            <a:pPr marL="114300" indent="0">
              <a:buNone/>
            </a:pPr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114300" indent="0">
              <a:buNone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evaluarán:</a:t>
            </a:r>
          </a:p>
          <a:p>
            <a:pPr>
              <a:buFontTx/>
              <a:buChar char="-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Habilidades de diseño y programación</a:t>
            </a:r>
          </a:p>
          <a:p>
            <a:pPr>
              <a:buFontTx/>
              <a:buChar char="-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Pensamiento algorítmico y lógico</a:t>
            </a:r>
          </a:p>
        </p:txBody>
      </p:sp>
      <p:pic>
        <p:nvPicPr>
          <p:cNvPr id="3" name="Graphic 2" descr="Film strip with solid fill">
            <a:extLst>
              <a:ext uri="{FF2B5EF4-FFF2-40B4-BE49-F238E27FC236}">
                <a16:creationId xmlns:a16="http://schemas.microsoft.com/office/drawing/2014/main" id="{A3DDAA75-AE42-4886-825A-1A851644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79851" y="3572609"/>
            <a:ext cx="1411357" cy="1411357"/>
          </a:xfrm>
          <a:prstGeom prst="rect">
            <a:avLst/>
          </a:prstGeom>
        </p:spPr>
      </p:pic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C8A656B4-A45F-44B6-82F7-3822951C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79851" y="227027"/>
            <a:ext cx="1411357" cy="1411357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6B474BC5-61D7-40A6-B9C4-77CBE6F03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779851" y="1802836"/>
            <a:ext cx="1411357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Piensa en algún objeto coleccionable que te interese o guste. 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¿Cómo lo pudieras modelar a través de una clase de Java? 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¿Con qué atributos y métodos contaría dicha clase?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¿Cómo pudieras generar una representación visual (interfaz gráfica) de dicho objeto?</a:t>
            </a:r>
          </a:p>
        </p:txBody>
      </p:sp>
      <p:pic>
        <p:nvPicPr>
          <p:cNvPr id="3" name="Picture 2" descr="A picture containing text, vending machine&#10;&#10;Description automatically generated">
            <a:extLst>
              <a:ext uri="{FF2B5EF4-FFF2-40B4-BE49-F238E27FC236}">
                <a16:creationId xmlns:a16="http://schemas.microsoft.com/office/drawing/2014/main" id="{C224944E-B1AC-434E-9580-0900F309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4" r="14108"/>
          <a:stretch/>
        </p:blipFill>
        <p:spPr>
          <a:xfrm>
            <a:off x="4901908" y="743283"/>
            <a:ext cx="4177924" cy="4328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2E60-B9E2-44D7-B425-9AE85ED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897"/>
            <a:ext cx="2268651" cy="3143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2767263" y="961572"/>
            <a:ext cx="5395281" cy="327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Visualizador de jugadores de fútbol del videojuego FIFA.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Los jugadores cuentan con atributos como: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Nombre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Calificación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Posición preferida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País de origen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Equipo al que pertenece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2E60-B9E2-44D7-B425-9AE85ED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897"/>
            <a:ext cx="2268651" cy="314309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203204-01FA-4B34-8955-F3B184EC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27" y="2718970"/>
            <a:ext cx="4786443" cy="1692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2268651" y="746897"/>
            <a:ext cx="6544481" cy="152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Los datos cargados en la pantalla deberán ser leídos de memoria persistente. Para esto, podemos utilizar archivos de texto.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solidFill>
                <a:srgbClr val="00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Ejemplo: CSV (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comma-separated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values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72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2E60-B9E2-44D7-B425-9AE85ED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963"/>
            <a:ext cx="2268651" cy="3143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2268651" y="743963"/>
            <a:ext cx="6532449" cy="94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Tambi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én pueden utilizar archivos de datos estructurados como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JSONs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o </a:t>
            </a:r>
            <a:r>
              <a:rPr lang="es-MX" sz="1800" dirty="0" err="1">
                <a:latin typeface="72" panose="020B0503030000000003" pitchFamily="34" charset="0"/>
                <a:cs typeface="72" panose="020B0503030000000003" pitchFamily="34" charset="0"/>
              </a:rPr>
              <a:t>XMLs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 (investigación por su cuenta), o archivos binarios (ver presentación M04: Archivos_IO.pptx).</a:t>
            </a:r>
            <a:endParaRPr lang="es-MX" sz="1800" dirty="0">
              <a:solidFill>
                <a:srgbClr val="00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AA83B-C301-4AC0-9BEF-FD4C4E5F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652" y="2153082"/>
            <a:ext cx="390579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2201-3A58-426B-8312-96DB7471CCDE}"/>
              </a:ext>
            </a:extLst>
          </p:cNvPr>
          <p:cNvSpPr/>
          <p:nvPr/>
        </p:nvSpPr>
        <p:spPr>
          <a:xfrm>
            <a:off x="0" y="-1"/>
            <a:ext cx="3081865" cy="3276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1</a:t>
            </a:r>
            <a:endParaRPr lang="en-US" sz="20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Diseña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clase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para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representar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el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objeto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elegido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Establece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los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atributos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métodos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necesarios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pPr algn="ctr"/>
            <a:b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b) Define el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alcance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del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proyecto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: ¿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qué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vas 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poder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hacer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qué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no vas 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poder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hacer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?</a:t>
            </a:r>
            <a:endParaRPr lang="es-MX" sz="16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8525D-EF3E-4383-9FFF-7844959B02D0}"/>
              </a:ext>
            </a:extLst>
          </p:cNvPr>
          <p:cNvSpPr/>
          <p:nvPr/>
        </p:nvSpPr>
        <p:spPr>
          <a:xfrm>
            <a:off x="3081865" y="0"/>
            <a:ext cx="3031067" cy="3276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Codifica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clase</a:t>
            </a:r>
            <a:b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b)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Diseña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codifica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interfaz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gráfica</a:t>
            </a:r>
            <a:endParaRPr lang="en-US" sz="16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6112932" y="0"/>
            <a:ext cx="3031067" cy="3276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3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a)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Graba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pequeña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demostración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tu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programa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, que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muestre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funcionalidad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tu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proyecto</a:t>
            </a:r>
            <a:r>
              <a:rPr lang="en-US" sz="1600" dirty="0">
                <a:solidFill>
                  <a:schemeClr val="bg1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  <a:endParaRPr lang="es-MX" sz="2000" dirty="0">
              <a:solidFill>
                <a:schemeClr val="bg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13" name="Graphic 12" descr="Lightbulb with solid fill">
            <a:extLst>
              <a:ext uri="{FF2B5EF4-FFF2-40B4-BE49-F238E27FC236}">
                <a16:creationId xmlns:a16="http://schemas.microsoft.com/office/drawing/2014/main" id="{A4C0E536-2D8A-4423-AC71-70BB60853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5253" y="3467665"/>
            <a:ext cx="1411357" cy="1411357"/>
          </a:xfrm>
          <a:prstGeom prst="rect">
            <a:avLst/>
          </a:prstGeom>
        </p:spPr>
      </p:pic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E81657BF-B09A-4241-A0D6-8EC3CBCF3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91719" y="3513595"/>
            <a:ext cx="1411357" cy="1411357"/>
          </a:xfrm>
          <a:prstGeom prst="rect">
            <a:avLst/>
          </a:prstGeom>
        </p:spPr>
      </p:pic>
      <p:pic>
        <p:nvPicPr>
          <p:cNvPr id="15" name="Graphic 14" descr="Film strip with solid fill">
            <a:extLst>
              <a:ext uri="{FF2B5EF4-FFF2-40B4-BE49-F238E27FC236}">
                <a16:creationId xmlns:a16="http://schemas.microsoft.com/office/drawing/2014/main" id="{A13E4C90-B0EF-4FC4-BB08-6878EDD7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2786" y="3513594"/>
            <a:ext cx="1411357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1" y="0"/>
            <a:ext cx="9143999" cy="89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1. </a:t>
            </a:r>
            <a:r>
              <a:rPr lang="en-US" sz="3000" b="1" dirty="0" err="1">
                <a:solidFill>
                  <a:schemeClr val="bg1"/>
                </a:solidFill>
              </a:rPr>
              <a:t>Diseño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9053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5 de mayo @ 7:00 AM</a:t>
            </a:r>
          </a:p>
          <a:p>
            <a:endParaRPr lang="en-US" sz="2000" i="1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 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entregará un documento que explique y detalle el funcionamiento de la clases o clases generadas. Puedes encontrar un documento de diseño en </a:t>
            </a:r>
            <a:r>
              <a:rPr lang="es-MX" sz="2000" dirty="0" err="1">
                <a:latin typeface="72" panose="020B0503030000000003" pitchFamily="34" charset="0"/>
                <a:cs typeface="72" panose="020B0503030000000003" pitchFamily="34" charset="0"/>
              </a:rPr>
              <a:t>Canvas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59FDC2D0-9377-4F06-87FF-08F96CFE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4894" y="0"/>
            <a:ext cx="929379" cy="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5 de mayo @ 7:00 AM</a:t>
            </a:r>
          </a:p>
          <a:p>
            <a:endParaRPr lang="en-US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 El programa entregado deberá constar de </a:t>
            </a:r>
            <a:r>
              <a:rPr lang="es-MX" sz="2000" u="sng" dirty="0">
                <a:latin typeface="72" panose="020B0503030000000003" pitchFamily="34" charset="0"/>
                <a:cs typeface="72" panose="020B0503030000000003" pitchFamily="34" charset="0"/>
              </a:rPr>
              <a:t>por lo menos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 dos clases, con la siguiente funcionalidad: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Clase que modela el objeto elegido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Clase que administra y maneja la interfaz gráfica.</a:t>
            </a: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530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578</Words>
  <Application>Microsoft Office PowerPoint</Application>
  <PresentationFormat>On-screen Show (16:9)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72</vt:lpstr>
      <vt:lpstr>Arial</vt:lpstr>
      <vt:lpstr>Material</vt:lpstr>
      <vt:lpstr>Informática II Actividad Integradora</vt:lpstr>
      <vt:lpstr>PowerPoint Presentation</vt:lpstr>
      <vt:lpstr>¿En qué consiste el proyecto?</vt:lpstr>
      <vt:lpstr>¿En qué consiste el proyecto?</vt:lpstr>
      <vt:lpstr>¿En qué consiste el proyecto?</vt:lpstr>
      <vt:lpstr>¿En qué consiste el proyecto?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Proyecto Final</dc:title>
  <dc:creator>Omar Acosta</dc:creator>
  <cp:lastModifiedBy>Omar Eduardo Acosta Ramos</cp:lastModifiedBy>
  <cp:revision>118</cp:revision>
  <dcterms:created xsi:type="dcterms:W3CDTF">2020-02-19T04:15:02Z</dcterms:created>
  <dcterms:modified xsi:type="dcterms:W3CDTF">2021-04-25T18:17:00Z</dcterms:modified>
</cp:coreProperties>
</file>