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312" r:id="rId4"/>
    <p:sldId id="313" r:id="rId5"/>
    <p:sldId id="311" r:id="rId6"/>
    <p:sldId id="310" r:id="rId7"/>
    <p:sldId id="315" r:id="rId8"/>
    <p:sldId id="303" r:id="rId9"/>
    <p:sldId id="304" r:id="rId10"/>
    <p:sldId id="316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02/02/2021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merge-sort/visualiz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1: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039528"/>
            <a:ext cx="11713945" cy="556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https://www.hackerearth.com/practice/algorithms/sorting/merge-sort/visualize/</a:t>
            </a:r>
            <a:endParaRPr lang="en-US" sz="2400" dirty="0"/>
          </a:p>
          <a:p>
            <a:pPr marL="0" indent="0">
              <a:buNone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020598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//base case -&gt; 1 element array is always sorted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&lt;= 1)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//divide 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/ 2];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divide(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//recursive call -&gt; sort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//merge two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merge(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56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1507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Ordena los siguientes arreglos utilizando el algoritmo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35B50-A0CF-4648-8CE1-8EDD1E85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1" y="5223486"/>
            <a:ext cx="10126068" cy="755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6286F-CED6-43EA-A1C0-9278C31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1" y="3014900"/>
            <a:ext cx="6142169" cy="6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es un algoritmo de ordenamiento más eficiente que los otros algoritmos de ordenamiento que hemos visto anteriormente. 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 patrón de diseño de tipo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 divide(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CA8AE-CA5E-4AFD-8200-DF4BD33BDD09}"/>
              </a:ext>
            </a:extLst>
          </p:cNvPr>
          <p:cNvSpPr/>
          <p:nvPr/>
        </p:nvSpPr>
        <p:spPr>
          <a:xfrm>
            <a:off x="587828" y="2686653"/>
            <a:ext cx="110163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first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second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partir un arreglo a la mitad, retornando las dos mitades en arreglos distintos.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 </a:t>
            </a:r>
            <a:r>
              <a:rPr lang="es-MX" dirty="0" err="1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combinar dos arreglos, retornando el </a:t>
            </a:r>
            <a:r>
              <a:rPr lang="es-MX" sz="3200">
                <a:latin typeface="Roboto" panose="02000000000000000000" pitchFamily="2" charset="0"/>
                <a:ea typeface="Roboto" panose="02000000000000000000" pitchFamily="2" charset="0"/>
              </a:rPr>
              <a:t>arreglo combinado.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55307-B7D1-4BE7-AA27-CB94D2F2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18" y="2394997"/>
            <a:ext cx="1451526" cy="1040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37325-F207-4339-BA0F-A079D195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03" y="2393233"/>
            <a:ext cx="1451526" cy="1040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FCD4B3-54CC-4CFA-AA3E-DE45A1A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863" y="2393233"/>
            <a:ext cx="1451526" cy="1040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1028A-3A2E-459C-B426-022AC238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671" y="2395490"/>
            <a:ext cx="1451526" cy="10400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BA171B-F9ED-4A43-8AB4-77AC05F26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818" y="3845608"/>
            <a:ext cx="1451526" cy="1040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D3F580-335C-40C2-9541-CC069B9FC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803" y="3849512"/>
            <a:ext cx="1451526" cy="1040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00C27-1DEC-4709-A7CF-B0950A5B9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248" y="3849513"/>
            <a:ext cx="1451526" cy="10400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86629-B4F5-425A-B894-1425EFDFD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358" y="3849511"/>
            <a:ext cx="1451526" cy="1040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CF7CD-E499-44AC-A115-5D51D3667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0818" y="5234449"/>
            <a:ext cx="1451526" cy="1040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454A-87D4-4111-85FA-7EE61B471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803" y="5234449"/>
            <a:ext cx="1451526" cy="1040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7786C3-3DDB-4010-B3A5-F09533E71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116" y="2513495"/>
            <a:ext cx="4980484" cy="14117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8D14BC-85B1-4071-A31F-907B02B7F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16" y="4342765"/>
            <a:ext cx="4980480" cy="14117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20C2049E-8D66-4C99-8DBD-A8B9DBB6C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57" y="5470053"/>
            <a:ext cx="663082" cy="66308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E8F08F49-2B4C-47DD-83E0-E38C8DE0AB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773" y="3679314"/>
            <a:ext cx="616925" cy="616925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76444F10-7C31-4A62-BAA6-F9E1330E4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3968" y="5470053"/>
            <a:ext cx="663082" cy="66308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FC7C19DF-E69F-4126-89CF-D32A471083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6106" y="5508952"/>
            <a:ext cx="663082" cy="66308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8A5E4642-725A-4C8F-BBE3-43332418DA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8904" y="3668968"/>
            <a:ext cx="616925" cy="616925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74E1EC62-BD10-4EA0-9AC3-D4620D0D2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675" y="3668968"/>
            <a:ext cx="663083" cy="663083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C85B0401-9B90-43DD-ABA5-1E1E35E74A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7459" y="5508952"/>
            <a:ext cx="663082" cy="663082"/>
          </a:xfrm>
          <a:prstGeom prst="rect">
            <a:avLst/>
          </a:prstGeom>
        </p:spPr>
      </p:pic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96BBCE3B-7B2D-47B7-9826-2EA57DB54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5508952"/>
            <a:ext cx="663082" cy="66308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CCB4AB2C-8BC3-4111-A4FA-F15BFB516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0810" y="3668968"/>
            <a:ext cx="663083" cy="663083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64403663-C885-4A45-AF9F-6F6AFBB67D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3687101"/>
            <a:ext cx="663083" cy="6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A4E33-9D66-47C5-88CC-EAD671939B33}"/>
              </a:ext>
            </a:extLst>
          </p:cNvPr>
          <p:cNvSpPr/>
          <p:nvPr/>
        </p:nvSpPr>
        <p:spPr>
          <a:xfrm>
            <a:off x="141514" y="295317"/>
            <a:ext cx="112340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merge(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//Compare and copy the smallest element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firstHalf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lastHalf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está compuesto por 2 pasos: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Divide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039528"/>
            <a:ext cx="11988800" cy="581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base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1. El tamaño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 menor o igual a 1. (El arreglo está ordenado).</a:t>
            </a:r>
          </a:p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Recursivo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2. Copiar la primera mitad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3. Copiar el resto de los elementos de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4.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5.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6. Unir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6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6ADC1-9AD7-4C36-8ADB-55183C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2" y="-172073"/>
            <a:ext cx="6995502" cy="1214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AA05F-4B20-4D5C-8396-848AF4C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068861"/>
            <a:ext cx="849140" cy="657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21E7B-98B1-488C-A55D-219ACBCB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97" y="1042337"/>
            <a:ext cx="746503" cy="59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3E83F-FA40-4933-9C23-1275E2D35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772" y="1744729"/>
            <a:ext cx="3899513" cy="122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4343-290F-4ED3-990B-B8B19542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68" y="1765349"/>
            <a:ext cx="3899512" cy="118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C393-DA10-4CB4-8E85-11B4165788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045"/>
          <a:stretch/>
        </p:blipFill>
        <p:spPr>
          <a:xfrm>
            <a:off x="816507" y="3702050"/>
            <a:ext cx="1252368" cy="119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B9A99-84E3-4CD5-BBFB-2354E4F8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914" y="3620327"/>
            <a:ext cx="1215416" cy="119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EE7A-EAC4-4A5A-B06E-1BAF49D93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068" y="3697693"/>
            <a:ext cx="1215416" cy="1200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A6A12-E970-442B-870D-636E87ACD3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1468" y="3680123"/>
            <a:ext cx="2641691" cy="121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496FF-184E-4077-BDDE-22F21B1FB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837" y="5603540"/>
            <a:ext cx="1182682" cy="1197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D5F84-7767-425F-94A3-673F4632FD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678" y="5600030"/>
            <a:ext cx="1215416" cy="1200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F37F0-A064-474F-95B1-4FBBF189FB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0432" y="5653863"/>
            <a:ext cx="1215416" cy="1128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A6BE60-697E-4DB2-B71D-FCA8B3F5C8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5588" y="5616111"/>
            <a:ext cx="1215416" cy="1185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750FD-04CC-4875-B3A9-6A9CEF92E1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1752" y="5614424"/>
            <a:ext cx="1215416" cy="120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A1FA1-E4C6-4F66-9468-8D980901F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3246" y="5562329"/>
            <a:ext cx="1210211" cy="1225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7D9994-7741-455A-8EB1-88998C5A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48" y="2947484"/>
            <a:ext cx="849140" cy="657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520F6-9DA9-4871-87DA-47E12005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6455">
            <a:off x="4102534" y="2951865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DEE54C-5099-472E-A5CB-E3A7A0E3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203" y="2968105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938430-8393-47CA-BBD6-181A4BC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95" y="2947484"/>
            <a:ext cx="849140" cy="65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AF92DA-03F3-4545-A349-97152E5F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1" y="4873939"/>
            <a:ext cx="849140" cy="657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1AC228-4C39-46D7-B085-C2BF416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17842">
            <a:off x="6677292" y="4911101"/>
            <a:ext cx="849141" cy="657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59D926-0EB9-43A0-B458-8578F9CF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84" y="4926290"/>
            <a:ext cx="849141" cy="657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2789EF-7927-4E07-98E6-5A47BD1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91887">
            <a:off x="3331151" y="4946443"/>
            <a:ext cx="849140" cy="6768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393826-60A3-4B29-8061-8ACF14D2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144" y="4948147"/>
            <a:ext cx="721542" cy="575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8A7A00-B59D-4E81-8C47-2E6EC175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7843">
            <a:off x="5021950" y="4972524"/>
            <a:ext cx="746503" cy="5950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390973-CDBF-4DB8-AF2D-D1636527E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90"/>
          <a:stretch/>
        </p:blipFill>
        <p:spPr>
          <a:xfrm>
            <a:off x="3079451" y="3569811"/>
            <a:ext cx="1326021" cy="13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0F412-58B5-4BDA-ADF6-3A6EF9E8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4" y="250955"/>
            <a:ext cx="1182682" cy="1197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D6620-8586-4828-B956-73240FAF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04" y="265375"/>
            <a:ext cx="1215416" cy="1200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C0879-621A-4263-846E-B1AB4A6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98" y="285874"/>
            <a:ext cx="1215416" cy="11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7A7D7-1A7B-43DC-BD81-1846BE49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95" y="263526"/>
            <a:ext cx="1215416" cy="118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19402-639A-4B73-98D0-4CFDF112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9" y="261839"/>
            <a:ext cx="1215416" cy="120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9F434-9A3A-46F5-A278-F179218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153" y="209744"/>
            <a:ext cx="1210211" cy="1225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9CAD5-B5E8-4C1A-BE9D-4528984BBA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4"/>
          <a:stretch/>
        </p:blipFill>
        <p:spPr>
          <a:xfrm>
            <a:off x="673821" y="2238682"/>
            <a:ext cx="1230533" cy="1180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C4D-204B-4A31-ADCE-4AA96B4ED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970" y="2277340"/>
            <a:ext cx="1425180" cy="115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23679-1394-4531-822F-43A39BAD9E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991" y="2247536"/>
            <a:ext cx="1324409" cy="12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4D768-A9DD-4B86-AC31-C7C5C8BD66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7291" y="2276116"/>
            <a:ext cx="2476071" cy="118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A762D-CB49-400F-89B3-BD30D0B66D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190" y="4200568"/>
            <a:ext cx="3474283" cy="111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BF1E5-22CD-47F0-A229-D6B7DC2E8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2029" y="4150026"/>
            <a:ext cx="3514527" cy="1180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55226D-4324-4A98-AE39-17A6A7C9C7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719" y="5812039"/>
            <a:ext cx="6630243" cy="111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0E772C-0805-43ED-BE6E-0270F5BAE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43781">
            <a:off x="3189603" y="1529688"/>
            <a:ext cx="746503" cy="595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2F153-8218-499B-A05C-680F595222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07042">
            <a:off x="4792356" y="1511332"/>
            <a:ext cx="746503" cy="595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A60417-4364-4066-8FEF-ACBDBD0E81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969970">
            <a:off x="6979516" y="1601100"/>
            <a:ext cx="746503" cy="595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45177-5011-4B19-A091-BA6AA566C3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982567">
            <a:off x="9572107" y="1571553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48443-2894-43DC-B2EE-DAA63A8BE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08398">
            <a:off x="4208220" y="3478354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103D5D-0BB7-4F38-87AA-08FFBE89F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921893">
            <a:off x="2391081" y="3490371"/>
            <a:ext cx="746503" cy="595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0EC58D-7EBA-4552-889A-02EE76D416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515745">
            <a:off x="1145580" y="1534519"/>
            <a:ext cx="746503" cy="595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87BBA1-F009-4390-BC3F-B46FEACF99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84583">
            <a:off x="10801381" y="1539787"/>
            <a:ext cx="746503" cy="5950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65B47-DCE3-40B2-BE26-485D21F3F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95959">
            <a:off x="7682503" y="3433527"/>
            <a:ext cx="746503" cy="595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AE50E8-8FEA-4BB1-834B-9F06D90B25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31374">
            <a:off x="9920237" y="3546831"/>
            <a:ext cx="746503" cy="595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A03F43-AD4C-4F05-812D-FC5BA6048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049254">
            <a:off x="4375083" y="5238042"/>
            <a:ext cx="746503" cy="595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2B7018-616A-4BCD-923B-1197ACB14E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48277">
            <a:off x="7037311" y="5187150"/>
            <a:ext cx="746503" cy="5950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395B11-FFDC-4250-8487-EE39242AD8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08"/>
          <a:stretch/>
        </p:blipFill>
        <p:spPr>
          <a:xfrm>
            <a:off x="4632908" y="2279862"/>
            <a:ext cx="1252217" cy="11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584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Cascadia Code</vt:lpstr>
      <vt:lpstr>Consolas</vt:lpstr>
      <vt:lpstr>Roboto</vt:lpstr>
      <vt:lpstr>Office Theme</vt:lpstr>
      <vt:lpstr>PowerPoint Presentation</vt:lpstr>
      <vt:lpstr>Merge Sort</vt:lpstr>
      <vt:lpstr>Método divide( )</vt:lpstr>
      <vt:lpstr>Método merge( )</vt:lpstr>
      <vt:lpstr>PowerPoint Presentation</vt:lpstr>
      <vt:lpstr>Merge Sort</vt:lpstr>
      <vt:lpstr>Merge Sort</vt:lpstr>
      <vt:lpstr>PowerPoint Presentation</vt:lpstr>
      <vt:lpstr>PowerPoint Presentation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Eduardo Acosta Ramos</cp:lastModifiedBy>
  <cp:revision>125</cp:revision>
  <dcterms:created xsi:type="dcterms:W3CDTF">2020-03-01T16:23:55Z</dcterms:created>
  <dcterms:modified xsi:type="dcterms:W3CDTF">2021-02-02T13:01:53Z</dcterms:modified>
</cp:coreProperties>
</file>