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9" r:id="rId3"/>
    <p:sldId id="340" r:id="rId4"/>
    <p:sldId id="341" r:id="rId5"/>
    <p:sldId id="343" r:id="rId6"/>
    <p:sldId id="342" r:id="rId7"/>
    <p:sldId id="357" r:id="rId8"/>
    <p:sldId id="344" r:id="rId9"/>
    <p:sldId id="347" r:id="rId10"/>
    <p:sldId id="348" r:id="rId11"/>
    <p:sldId id="346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595" autoAdjust="0"/>
  </p:normalViewPr>
  <p:slideViewPr>
    <p:cSldViewPr snapToGrid="0">
      <p:cViewPr>
        <p:scale>
          <a:sx n="75" d="100"/>
          <a:sy n="75" d="100"/>
        </p:scale>
        <p:origin x="31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1/10/2021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03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1 -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1  - Arreglos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Módulo 1</a:t>
            </a:r>
            <a:br>
              <a:rPr lang="es-MX" altLang="en-US" sz="5400" dirty="0"/>
            </a:br>
            <a:r>
              <a:rPr lang="es-MX" altLang="en-US" sz="5400" dirty="0"/>
              <a:t>Arreglos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Nuevos tipos de ciclos! 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477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609600" y="3771268"/>
            <a:ext cx="7312873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Al inicializar la variable a,</a:t>
            </a:r>
          </a:p>
          <a:p>
            <a:pPr algn="just"/>
            <a:r>
              <a:rPr lang="es-MX" sz="2800" dirty="0">
                <a:latin typeface="+mj-lt"/>
              </a:rPr>
              <a:t>se reserva una espacio para</a:t>
            </a:r>
          </a:p>
          <a:p>
            <a:pPr algn="just"/>
            <a:r>
              <a:rPr lang="es-MX" sz="2800" dirty="0">
                <a:latin typeface="+mj-lt"/>
              </a:rPr>
              <a:t>almacenar una referencia</a:t>
            </a:r>
          </a:p>
          <a:p>
            <a:pPr algn="just"/>
            <a:r>
              <a:rPr lang="es-MX" sz="2800" dirty="0">
                <a:latin typeface="+mj-lt"/>
              </a:rPr>
              <a:t>a un arreglo.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sz="2800" dirty="0">
                <a:latin typeface="+mj-lt"/>
              </a:rPr>
              <a:t>Generamos valores para </a:t>
            </a:r>
          </a:p>
          <a:p>
            <a:r>
              <a:rPr lang="es-MX" sz="2800" dirty="0">
                <a:latin typeface="+mj-lt"/>
              </a:rPr>
              <a:t>cada elemento del arreglo.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C713-74C8-44B9-A893-D333C845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13" y="1139826"/>
            <a:ext cx="7772400" cy="1362075"/>
          </a:xfrm>
        </p:spPr>
        <p:txBody>
          <a:bodyPr/>
          <a:lstStyle/>
          <a:p>
            <a:pPr algn="ctr"/>
            <a:r>
              <a:rPr lang="es-MX" dirty="0"/>
              <a:t>¿Y EN QUÉ NOS AFECTA?</a:t>
            </a:r>
            <a:endParaRPr lang="en-US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EB9FDB3-9373-4F83-BE07-D1511E89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625" y="1895475"/>
            <a:ext cx="422275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19300"/>
          </a:xfrm>
        </p:spPr>
        <p:txBody>
          <a:bodyPr/>
          <a:lstStyle/>
          <a:p>
            <a:r>
              <a:rPr lang="es-MX" dirty="0"/>
              <a:t>Al crear métodos que tengan arreglos como parámetros de entrada, estamos transfiriendo la dirección de memoria.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AAC70-F3BB-41A6-8EC2-37B2631BB9CE}"/>
              </a:ext>
            </a:extLst>
          </p:cNvPr>
          <p:cNvSpPr/>
          <p:nvPr/>
        </p:nvSpPr>
        <p:spPr>
          <a:xfrm>
            <a:off x="0" y="0"/>
            <a:ext cx="7761639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DCDCAA"/>
                </a:solidFill>
                <a:latin typeface=" Cascadia Code"/>
              </a:rPr>
              <a:t>main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args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= {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7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"Before:"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(a);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"After:"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        </a:t>
            </a:r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&lt;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arr1[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]++;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 Cascadia 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3CC3F-113B-4DA0-9E38-AA206284A1E9}"/>
              </a:ext>
            </a:extLst>
          </p:cNvPr>
          <p:cNvSpPr txBox="1"/>
          <p:nvPr/>
        </p:nvSpPr>
        <p:spPr>
          <a:xfrm>
            <a:off x="8407400" y="335845"/>
            <a:ext cx="187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96161"/>
                </a:solidFill>
                <a:latin typeface="Cascadia Code" panose="020B0509020204030204" pitchFamily="49" charset="0"/>
              </a:rPr>
              <a:t>Before</a:t>
            </a:r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1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5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7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After: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2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6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8</a:t>
            </a:r>
            <a:endParaRPr lang="en-US" dirty="0">
              <a:solidFill>
                <a:srgbClr val="F96161"/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2862262"/>
          </a:xfrm>
        </p:spPr>
        <p:txBody>
          <a:bodyPr/>
          <a:lstStyle/>
          <a:p>
            <a:r>
              <a:rPr lang="es-MX" dirty="0"/>
              <a:t>Al hacer la llamada del método:</a:t>
            </a:r>
          </a:p>
          <a:p>
            <a:r>
              <a:rPr lang="en-US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(a);</a:t>
            </a:r>
          </a:p>
          <a:p>
            <a:r>
              <a:rPr lang="es-MX" dirty="0">
                <a:latin typeface="+mj-lt"/>
              </a:rPr>
              <a:t>Estamos transfiriendo la dirección de memoria del arreglo a, por lo que el método modifica el contenido del arreglo también!</a:t>
            </a:r>
          </a:p>
          <a:p>
            <a:endParaRPr lang="en-US" dirty="0">
              <a:latin typeface="+mj-lt"/>
            </a:endParaRPr>
          </a:p>
          <a:p>
            <a:r>
              <a:rPr lang="es-MX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79DB6-26FC-48C9-9B54-C9E3EF26F2C6}"/>
              </a:ext>
            </a:extLst>
          </p:cNvPr>
          <p:cNvSpPr/>
          <p:nvPr/>
        </p:nvSpPr>
        <p:spPr>
          <a:xfrm>
            <a:off x="609600" y="4089650"/>
            <a:ext cx="82296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public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static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void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[] 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 Cascadia Code"/>
              </a:rPr>
              <a:t>for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= 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 Cascadia Code"/>
              </a:rPr>
              <a:t>0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&lt;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.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length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++){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    arr1[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]++;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  }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0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 de datos.  Para declarar un arreglo, podemos hacerlo de la siguiente forma: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8173"/>
            <a:ext cx="96012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para declarar e instanciar un arreglo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o igual a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Para acceder un elemento de un arreglo, utilizamos los corchetes.  La primera posición de un arreglo siempre será el índice 0. La última posición de un arreglo será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Podemos inicializar un arreglo de cualquiera de las siguientes dos formas: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Instanciando el arreglo con el operador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, y </a:t>
            </a:r>
            <a:r>
              <a:rPr lang="en-US" sz="2400" dirty="0" err="1"/>
              <a:t>escribiendo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Instanciando</a:t>
            </a:r>
            <a:r>
              <a:rPr lang="en-US" sz="2400" dirty="0"/>
              <a:t> </a:t>
            </a:r>
            <a:r>
              <a:rPr lang="en-US" sz="2400" dirty="0" err="1"/>
              <a:t>explícitamente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posición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Para conocer el tamaño de un arreglo, podemos utilizar el atributo </a:t>
            </a:r>
            <a:r>
              <a:rPr lang="es-MX" sz="24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400" dirty="0"/>
              <a:t>.</a:t>
            </a:r>
          </a:p>
          <a:p>
            <a:r>
              <a:rPr lang="es-MX" sz="2400" dirty="0"/>
              <a:t>El tamaño de un arreglo es final, lo que significa que </a:t>
            </a:r>
            <a:r>
              <a:rPr lang="es-MX" sz="2400" dirty="0">
                <a:solidFill>
                  <a:srgbClr val="F96161"/>
                </a:solidFill>
              </a:rPr>
              <a:t>no es modificable después de su instanciación</a:t>
            </a:r>
            <a:r>
              <a:rPr lang="es-MX" sz="24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El último elemento de un arreglo está en el índice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Crea un programa que lea 7 temperaturas del teclado, e indique cuáles estén por encima y por debajo del promedio.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32" y="3980169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63" y="4029550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694" y="3948461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1678</Words>
  <Application>Microsoft Office PowerPoint</Application>
  <PresentationFormat>Widescreen</PresentationFormat>
  <Paragraphs>203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Módulo 1 Arreglos</vt:lpstr>
      <vt:lpstr>Arreglos</vt:lpstr>
      <vt:lpstr>Visualizando Arreglos</vt:lpstr>
      <vt:lpstr>Sintaxis</vt:lpstr>
      <vt:lpstr>Nomenclatura</vt:lpstr>
      <vt:lpstr>Acceder un elemento de un arreglo</vt:lpstr>
      <vt:lpstr>Acceder un elemento de un arreglo</vt:lpstr>
      <vt:lpstr>Tamaño del arreglo</vt:lpstr>
      <vt:lpstr>Ejercicio!</vt:lpstr>
      <vt:lpstr>PowerPoint Presentation</vt:lpstr>
      <vt:lpstr>Nuevos tipos de ciclos! FOR-EACH</vt:lpstr>
      <vt:lpstr>Arreglos son objetos</vt:lpstr>
      <vt:lpstr>PowerPoint Presentation</vt:lpstr>
      <vt:lpstr>PowerPoint Presentation</vt:lpstr>
      <vt:lpstr>PowerPoint Presentation</vt:lpstr>
      <vt:lpstr>¿Y EN QUÉ NOS AFECTA?</vt:lpstr>
      <vt:lpstr>Métodos y arreglos</vt:lpstr>
      <vt:lpstr>PowerPoint Presentation</vt:lpstr>
      <vt:lpstr>Métodos y arreglos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272</cp:revision>
  <cp:lastPrinted>2009-02-22T23:27:07Z</cp:lastPrinted>
  <dcterms:created xsi:type="dcterms:W3CDTF">2007-09-23T00:21:45Z</dcterms:created>
  <dcterms:modified xsi:type="dcterms:W3CDTF">2021-01-10T17:10:46Z</dcterms:modified>
</cp:coreProperties>
</file>