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30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8" r:id="rId12"/>
    <p:sldId id="339" r:id="rId13"/>
    <p:sldId id="330" r:id="rId14"/>
    <p:sldId id="276" r:id="rId15"/>
    <p:sldId id="307" r:id="rId16"/>
    <p:sldId id="308" r:id="rId17"/>
    <p:sldId id="331" r:id="rId18"/>
    <p:sldId id="309" r:id="rId19"/>
    <p:sldId id="277" r:id="rId20"/>
    <p:sldId id="335" r:id="rId21"/>
    <p:sldId id="320" r:id="rId22"/>
    <p:sldId id="321" r:id="rId23"/>
    <p:sldId id="322" r:id="rId24"/>
    <p:sldId id="323" r:id="rId25"/>
    <p:sldId id="332" r:id="rId26"/>
    <p:sldId id="336" r:id="rId27"/>
    <p:sldId id="337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3447" autoAdjust="0"/>
  </p:normalViewPr>
  <p:slideViewPr>
    <p:cSldViewPr snapToGrid="0">
      <p:cViewPr varScale="1">
        <p:scale>
          <a:sx n="70" d="100"/>
          <a:sy n="70" d="100"/>
        </p:scale>
        <p:origin x="1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77752-2EFF-4B7A-A93A-37EE439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/>
          <a:stretch/>
        </p:blipFill>
        <p:spPr>
          <a:xfrm>
            <a:off x="486937" y="1397620"/>
            <a:ext cx="5707349" cy="2111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728546" y="4502472"/>
            <a:ext cx="764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método que reciba un arreglo con los precios que ha tenido un producto en Amazon en los últimos 20 días. </a:t>
            </a:r>
          </a:p>
          <a:p>
            <a:endParaRPr lang="es-MX" dirty="0"/>
          </a:p>
          <a:p>
            <a:r>
              <a:rPr lang="es-MX" dirty="0"/>
              <a:t>Posteriormente, regresa el índice en donde tuvo el precio mas bajo.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AF541-C35E-44A0-8096-732C5E37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07" y="1616131"/>
            <a:ext cx="2650683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E72-76C9-40B5-8E0C-20497AB1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8022-E55C-4668-9448-DDBE523E828B}"/>
              </a:ext>
            </a:extLst>
          </p:cNvPr>
          <p:cNvSpPr txBox="1"/>
          <p:nvPr/>
        </p:nvSpPr>
        <p:spPr>
          <a:xfrm>
            <a:off x="457200" y="1065704"/>
            <a:ext cx="7642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 un método que intercambie la posición de dos elementos del arreglo.</a:t>
            </a:r>
          </a:p>
          <a:p>
            <a:endParaRPr lang="es-MX" dirty="0"/>
          </a:p>
          <a:p>
            <a:r>
              <a:rPr lang="es-MX" dirty="0"/>
              <a:t>La firma del método será:</a:t>
            </a:r>
          </a:p>
          <a:p>
            <a:endParaRPr lang="es-MX" dirty="0"/>
          </a:p>
          <a:p>
            <a:r>
              <a:rPr lang="es-MX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[]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 index2</a:t>
            </a:r>
          </a:p>
          <a:p>
            <a:endParaRPr lang="en-US" dirty="0"/>
          </a:p>
          <a:p>
            <a:r>
              <a:rPr lang="en-US" dirty="0"/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 </a:t>
            </a:r>
            <a:r>
              <a:rPr lang="en-US" dirty="0" err="1"/>
              <a:t>salidas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6306-A19D-4A8B-BFCA-782FCF25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6" y="4047398"/>
            <a:ext cx="4522873" cy="26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44A1F-6A76-40CD-932E-8A6FC9A62C48}"/>
              </a:ext>
            </a:extLst>
          </p:cNvPr>
          <p:cNvSpPr txBox="1"/>
          <p:nvPr/>
        </p:nvSpPr>
        <p:spPr>
          <a:xfrm>
            <a:off x="2655248" y="4392924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Antes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6FE9-D2B9-4DB4-93FB-CC4BB7D7DD36}"/>
              </a:ext>
            </a:extLst>
          </p:cNvPr>
          <p:cNvSpPr txBox="1"/>
          <p:nvPr/>
        </p:nvSpPr>
        <p:spPr>
          <a:xfrm>
            <a:off x="2655248" y="5792296"/>
            <a:ext cx="21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Después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Bubble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1651</Words>
  <Application>Microsoft Office PowerPoint</Application>
  <PresentationFormat>On-screen Show (4:3)</PresentationFormat>
  <Paragraphs>172</Paragraphs>
  <Slides>27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Cascadia Code</vt:lpstr>
      <vt:lpstr>Cascadia Code,  Courier New</vt:lpstr>
      <vt:lpstr>Consolas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Caso de Estudio</vt:lpstr>
      <vt:lpstr>Caso de Estudio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245</cp:revision>
  <dcterms:created xsi:type="dcterms:W3CDTF">2007-10-08T23:34:15Z</dcterms:created>
  <dcterms:modified xsi:type="dcterms:W3CDTF">2021-01-27T13:51:19Z</dcterms:modified>
</cp:coreProperties>
</file>