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8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Módulo 7</a:t>
            </a:r>
            <a:br>
              <a:rPr lang="es-MX" dirty="0"/>
            </a:br>
            <a:r>
              <a:rPr lang="es-MX" dirty="0"/>
              <a:t>Objetos y variables primitivas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Informática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91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Instanciar una variable con un valor vacío es distinto a inicializarlo con un valor de tipo nulo.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b="1" dirty="0"/>
              <a:t>es una palabra reservada.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lang="es" b="1"/>
              <a:t>null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¿Qué es null?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lang="es" b="1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0889"/>
          <a:stretch/>
        </p:blipFill>
        <p:spPr>
          <a:xfrm>
            <a:off x="3499425" y="357801"/>
            <a:ext cx="5292249" cy="13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800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19">
            <a:extLst>
              <a:ext uri="{FF2B5EF4-FFF2-40B4-BE49-F238E27FC236}">
                <a16:creationId xmlns:a16="http://schemas.microsoft.com/office/drawing/2014/main" id="{843A3EDE-E3AB-4CA8-A7E9-083BE8F3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889"/>
          <a:stretch/>
        </p:blipFill>
        <p:spPr>
          <a:xfrm>
            <a:off x="3513913" y="1660635"/>
            <a:ext cx="5292249" cy="13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¿Cómo podemos evitarlo?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Respuesta: Incluyendo una validación de la validez del arreglo recibido.</a:t>
            </a:r>
            <a:endParaRPr sz="18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Programación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 a la </a:t>
            </a:r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defensiva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dirty="0"/>
              <a:t>El</a:t>
            </a:r>
            <a:r>
              <a:rPr lang="es-MX" sz="2800" b="1" dirty="0"/>
              <a:t> </a:t>
            </a: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/>
              <a:t>es una serie de estándares con el objetivo de unificar la forma en la que se modela (y diseña) el software.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de la clase</a:t>
            </a: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 de Archivo (opcional)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Paquete (opcional)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 la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(dos puntos)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Tipo de datos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los atributos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los modificadores de acceso, se puede utilizar la nomenclatura: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Elementos públicos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Elementos privados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del método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Lista de parámetros de entrada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Dos 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Valor de retorno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métodos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Cuando el método retorne un valor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 puede omitir el valor de retorno.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También se puede incluir los nombres del parámetro de entrada en el formato: </a:t>
            </a:r>
          </a:p>
          <a:p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nombre: tipo de datos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de Información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Variables primitivas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Objetos / Variables de tipo Referencia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/>
              <a:t>Arreglos</a:t>
            </a:r>
          </a:p>
          <a:p>
            <a:r>
              <a:rPr lang="es-MX" sz="2500" dirty="0"/>
              <a:t>Objetos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l="1048" b="24069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Va</a:t>
            </a:r>
            <a:r>
              <a:rPr lang="es-MX" sz="2800" b="1" dirty="0"/>
              <a:t>lores iniciales de las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de tipo Referencia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Todas las variables de tipo referencia (Objetos, arreglos, Strings) comienzan con un valor inicial de </a:t>
            </a: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/>
              <a:t>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¿Qué es </a:t>
            </a:r>
            <a:r>
              <a:rPr lang="es" sz="2400" b="1" dirty="0">
                <a:solidFill>
                  <a:schemeClr val="tx1"/>
                </a:solidFill>
                <a:latin typeface="Cascadia Code" panose="00000509000000000000" pitchFamily="49" charset="0"/>
              </a:rPr>
              <a:t>null</a:t>
            </a:r>
            <a:r>
              <a:rPr lang="e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>
                <a:latin typeface="Cascadia Code" panose="00000509000000000000" pitchFamily="49" charset="0"/>
              </a:rPr>
              <a:t> </a:t>
            </a:r>
            <a:r>
              <a:rPr lang="es" sz="2400" dirty="0"/>
              <a:t>implica que el objeto todav</a:t>
            </a:r>
            <a:r>
              <a:rPr lang="es-MX" sz="2400" dirty="0" err="1"/>
              <a:t>ía</a:t>
            </a:r>
            <a:r>
              <a:rPr lang="es-MX" sz="2400" dirty="0"/>
              <a:t> no contiene información.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cualquier variable de tipo referencia se le puede hacer una asignación del valor </a:t>
            </a:r>
            <a:r>
              <a:rPr lang="es" b="1" dirty="0"/>
              <a:t>null</a:t>
            </a:r>
            <a:r>
              <a:rPr lang="es" dirty="0"/>
              <a:t> para indicar que la referencia aún no está inicializada.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Si intentamos acceder a algún método o variable de un objeto no inicializado, se generará la excepción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95560-6373-493C-A317-3885FFF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90" y="0"/>
            <a:ext cx="4668301" cy="1716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17DCB-B9B4-4C77-A774-310E7060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1956894"/>
            <a:ext cx="4993996" cy="98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diferencia entre una variable primitiva y una variable de tipo referencia es la manera en la que se almacena la información.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primitivas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directamente la información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 tiene un tamaño predefinido)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de tipo referencia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un apuntador a la localidad de memoria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donde se almacenará la información, y tienen un tamaño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idefinido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hasta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853</Words>
  <Application>Microsoft Office PowerPoint</Application>
  <PresentationFormat>On-screen Show (16:9)</PresentationFormat>
  <Paragraphs>129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Roboto</vt:lpstr>
      <vt:lpstr>Cascadia Code</vt:lpstr>
      <vt:lpstr>Material</vt:lpstr>
      <vt:lpstr>Módulo 7 Objetos y variables primitivas</vt:lpstr>
      <vt:lpstr>Representación de Información</vt:lpstr>
      <vt:lpstr>Valores iniciales de las variables</vt:lpstr>
      <vt:lpstr>Variables de tipo Referencia</vt:lpstr>
      <vt:lpstr>Variables de tipo referencia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Variables de tipo referencia</vt:lpstr>
      <vt:lpstr>Variable de tipo referencia</vt:lpstr>
      <vt:lpstr>Variable de tipo referencia</vt:lpstr>
      <vt:lpstr>Notación UML</vt:lpstr>
      <vt:lpstr>Notación UML</vt:lpstr>
      <vt:lpstr>PowerPoint Presentation</vt:lpstr>
      <vt:lpstr>PowerPoint Presentation</vt:lpstr>
      <vt:lpstr>PowerPoint Presentation</vt:lpstr>
      <vt:lpstr>PowerPoint Presentation</vt:lpstr>
      <vt:lpstr>Ejercicio</vt:lpstr>
      <vt:lpstr>Ejercicio: Salón de Clases</vt:lpstr>
      <vt:lpstr>Ejercicio: Salón de Clases</vt:lpstr>
      <vt:lpstr>Ejercicio: Salón de Clases</vt:lpstr>
      <vt:lpstr>Ejercicio: Salón de Clases</vt:lpstr>
      <vt:lpstr>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Eduardo Acosta Ramos</cp:lastModifiedBy>
  <cp:revision>57</cp:revision>
  <dcterms:modified xsi:type="dcterms:W3CDTF">2021-03-24T03:09:32Z</dcterms:modified>
</cp:coreProperties>
</file>