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4558" autoAdjust="0"/>
  </p:normalViewPr>
  <p:slideViewPr>
    <p:cSldViewPr snapToGrid="0">
      <p:cViewPr varScale="1">
        <p:scale>
          <a:sx n="103" d="100"/>
          <a:sy n="103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3/8/23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5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774424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, </a:t>
            </a:r>
            <a:r>
              <a:rPr lang="en-US" sz="1800" dirty="0" err="1"/>
              <a:t>diseña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para </a:t>
            </a:r>
            <a:r>
              <a:rPr lang="en-US" sz="1800" dirty="0" err="1"/>
              <a:t>agendar</a:t>
            </a:r>
            <a:r>
              <a:rPr lang="en-US" sz="1800" dirty="0"/>
              <a:t>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recibir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referencia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evento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día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Si el </a:t>
            </a:r>
            <a:r>
              <a:rPr lang="en-US" sz="1800" dirty="0" err="1"/>
              <a:t>evento</a:t>
            </a:r>
            <a:r>
              <a:rPr lang="en-US" sz="1800" dirty="0"/>
              <a:t>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agendar</a:t>
            </a:r>
            <a:r>
              <a:rPr lang="en-US" sz="1800" dirty="0"/>
              <a:t>, </a:t>
            </a:r>
            <a:r>
              <a:rPr lang="en-US" sz="1800" dirty="0" err="1"/>
              <a:t>agrégalo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r>
              <a:rPr lang="en-US" sz="1800" dirty="0"/>
              <a:t> y </a:t>
            </a:r>
            <a:r>
              <a:rPr lang="en-US" sz="1800" dirty="0" err="1"/>
              <a:t>devuelve</a:t>
            </a:r>
            <a:r>
              <a:rPr lang="en-US" sz="1800" dirty="0"/>
              <a:t> TRUE. De lo </a:t>
            </a:r>
            <a:r>
              <a:rPr lang="en-US" sz="1800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!= null)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Definiendo</a:t>
            </a:r>
            <a:r>
              <a:rPr lang="en-US" altLang="en-US" sz="4000" dirty="0"/>
              <a:t> y </a:t>
            </a:r>
            <a:r>
              <a:rPr lang="en-US" altLang="en-US" sz="4000" dirty="0" err="1"/>
              <a:t>Leyendo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Arreglos</a:t>
            </a:r>
            <a:endParaRPr lang="en-US" altLang="en-US" sz="4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Mayo 2023. Asígnale el número de día a cada elemento.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6BEF7-A1BE-05B4-4457-0D4F0E2A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65" y="2999431"/>
            <a:ext cx="3742553" cy="36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Arreglos</a:t>
            </a:r>
            <a:endParaRPr lang="en-US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1256</Words>
  <Application>Microsoft Macintosh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258</cp:revision>
  <dcterms:created xsi:type="dcterms:W3CDTF">2007-10-08T23:34:15Z</dcterms:created>
  <dcterms:modified xsi:type="dcterms:W3CDTF">2023-03-08T14:15:56Z</dcterms:modified>
</cp:coreProperties>
</file>