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2" r:id="rId3"/>
    <p:sldId id="258" r:id="rId4"/>
    <p:sldId id="271" r:id="rId5"/>
    <p:sldId id="276" r:id="rId6"/>
    <p:sldId id="275" r:id="rId7"/>
    <p:sldId id="264" r:id="rId8"/>
    <p:sldId id="266" r:id="rId9"/>
    <p:sldId id="272" r:id="rId10"/>
    <p:sldId id="267" r:id="rId11"/>
    <p:sldId id="265" r:id="rId12"/>
    <p:sldId id="274" r:id="rId13"/>
    <p:sldId id="273" r:id="rId14"/>
  </p:sldIdLst>
  <p:sldSz cx="9144000" cy="5143500" type="screen16x9"/>
  <p:notesSz cx="6858000" cy="9144000"/>
  <p:embeddedFontLst>
    <p:embeddedFont>
      <p:font typeface="72" panose="020B0503030000000003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7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E1745-7517-4682-95C8-9566BBD76125}" v="12" dt="2020-02-24T16:36:47.613"/>
  </p1510:revLst>
</p1510:revInfo>
</file>

<file path=ppt/tableStyles.xml><?xml version="1.0" encoding="utf-8"?>
<a:tblStyleLst xmlns:a="http://schemas.openxmlformats.org/drawingml/2006/main" def="{4CCC8466-F685-423E-966A-FD40F4A42AE8}">
  <a:tblStyle styleId="{4CCC8466-F685-423E-966A-FD40F4A4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2"/>
    <p:restoredTop sz="94558"/>
  </p:normalViewPr>
  <p:slideViewPr>
    <p:cSldViewPr snapToGrid="0">
      <p:cViewPr varScale="1">
        <p:scale>
          <a:sx n="138" d="100"/>
          <a:sy n="138" d="100"/>
        </p:scale>
        <p:origin x="3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83E1745-7517-4682-95C8-9566BBD76125}"/>
    <pc:docChg chg="modSld">
      <pc:chgData name="" userId="" providerId="" clId="Web-{B83E1745-7517-4682-95C8-9566BBD76125}" dt="2020-02-24T16:36:45.832" v="10" actId="20577"/>
      <pc:docMkLst>
        <pc:docMk/>
      </pc:docMkLst>
      <pc:sldChg chg="modSp">
        <pc:chgData name="" userId="" providerId="" clId="Web-{B83E1745-7517-4682-95C8-9566BBD76125}" dt="2020-02-24T16:36:45.832" v="10" actId="20577"/>
        <pc:sldMkLst>
          <pc:docMk/>
          <pc:sldMk cId="0" sldId="257"/>
        </pc:sldMkLst>
        <pc:spChg chg="mod">
          <ac:chgData name="" userId="" providerId="" clId="Web-{B83E1745-7517-4682-95C8-9566BBD76125}" dt="2020-02-24T16:36:45.832" v="10" actId="20577"/>
          <ac:spMkLst>
            <pc:docMk/>
            <pc:sldMk cId="0" sldId="257"/>
            <ac:spMk id="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90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31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39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talog.data.gov/dataset" TargetMode="External"/><Relationship Id="rId4" Type="http://schemas.openxmlformats.org/officeDocument/2006/relationships/hyperlink" Target="https://www.inegi.org.mx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Informática II</a:t>
            </a:r>
            <a:br>
              <a:rPr lang="es-MX" dirty="0"/>
            </a:br>
            <a:r>
              <a:rPr lang="es-MX" dirty="0"/>
              <a:t>Actividad Integradora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rgbClr val="B78700"/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2. </a:t>
            </a:r>
            <a:r>
              <a:rPr lang="en-US" sz="3000" b="1" dirty="0" err="1">
                <a:solidFill>
                  <a:schemeClr val="bg1"/>
                </a:solidFill>
              </a:rPr>
              <a:t>Codificación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893134"/>
            <a:ext cx="91014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Se entregarán todos los archivos del proyecto generados, incluyendo clases, folders y archivos adicionales. Se debe entregar el proyecto completo en un archivo comprimido (.zip) a través de Canvas.</a:t>
            </a:r>
          </a:p>
          <a:p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b="1" dirty="0">
                <a:latin typeface="72" panose="020B0503030000000003" pitchFamily="34" charset="0"/>
                <a:cs typeface="72" panose="020B0503030000000003" pitchFamily="34" charset="0"/>
              </a:rPr>
              <a:t>No se aceptarán ligas a Dropbox, Google Drive, iCloud, etc.</a:t>
            </a:r>
          </a:p>
          <a:p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A7255E5F-6B86-4D1A-AB33-47A60F5A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75" y="-47343"/>
            <a:ext cx="987817" cy="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6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3. </a:t>
            </a:r>
            <a:r>
              <a:rPr lang="en-US" sz="3000" b="1" dirty="0" err="1">
                <a:solidFill>
                  <a:schemeClr val="bg1"/>
                </a:solidFill>
              </a:rPr>
              <a:t>Demostración</a:t>
            </a:r>
            <a:endParaRPr lang="es-MX" sz="3000" b="1" dirty="0">
              <a:solidFill>
                <a:schemeClr val="bg1"/>
              </a:solidFill>
            </a:endParaRPr>
          </a:p>
        </p:txBody>
      </p:sp>
      <p:pic>
        <p:nvPicPr>
          <p:cNvPr id="12" name="Graphic 11" descr="Checklist">
            <a:extLst>
              <a:ext uri="{FF2B5EF4-FFF2-40B4-BE49-F238E27FC236}">
                <a16:creationId xmlns:a16="http://schemas.microsoft.com/office/drawing/2014/main" id="{563C072D-4195-4CE4-9E4E-E732D21E1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9034" y="0"/>
            <a:ext cx="893135" cy="893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1041990"/>
            <a:ext cx="8745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Fecha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entrega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: </a:t>
            </a:r>
            <a:r>
              <a:rPr lang="en-US" sz="2000" dirty="0">
                <a:latin typeface="72" panose="020B0503030000000003" pitchFamily="34" charset="0"/>
                <a:cs typeface="72" panose="020B0503030000000003" pitchFamily="34" charset="0"/>
              </a:rPr>
              <a:t>3 de mayo @ 7:30 AM</a:t>
            </a:r>
          </a:p>
          <a:p>
            <a:endParaRPr lang="en-US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b="1" dirty="0">
                <a:latin typeface="72" panose="020B0503030000000003" pitchFamily="34" charset="0"/>
                <a:cs typeface="72" panose="020B0503030000000003" pitchFamily="34" charset="0"/>
              </a:rPr>
              <a:t>Entregable: 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El equipo deberá subir a YouTube un video de entre 2 y 5 minutos explicando el funcionamiento de su proyecto. Por cuestiones de privacidad, se sugiere catalogar el video con privacidad “</a:t>
            </a:r>
            <a:r>
              <a:rPr lang="es-MX" sz="2000" dirty="0" err="1">
                <a:latin typeface="72" panose="020B0503030000000003" pitchFamily="34" charset="0"/>
                <a:cs typeface="72" panose="020B0503030000000003" pitchFamily="34" charset="0"/>
              </a:rPr>
              <a:t>unlisted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”.</a:t>
            </a:r>
          </a:p>
          <a:p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En el video es suficiente mostrar la ejecución, navegación y uso de su programa. No es necesario mostrar y explicar el código fuente.</a:t>
            </a:r>
          </a:p>
          <a:p>
            <a:endParaRPr lang="es-MX" sz="2000" b="1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AD2EB-3D67-4956-B38C-F364929A4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79" y="3735805"/>
            <a:ext cx="3038904" cy="12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1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3. </a:t>
            </a:r>
            <a:r>
              <a:rPr lang="en-US" sz="3000" b="1" dirty="0" err="1">
                <a:solidFill>
                  <a:schemeClr val="bg1"/>
                </a:solidFill>
              </a:rPr>
              <a:t>Demostración</a:t>
            </a:r>
            <a:endParaRPr lang="es-MX" sz="3000" b="1" dirty="0">
              <a:solidFill>
                <a:schemeClr val="bg1"/>
              </a:solidFill>
            </a:endParaRPr>
          </a:p>
        </p:txBody>
      </p:sp>
      <p:pic>
        <p:nvPicPr>
          <p:cNvPr id="12" name="Graphic 11" descr="Checklist">
            <a:extLst>
              <a:ext uri="{FF2B5EF4-FFF2-40B4-BE49-F238E27FC236}">
                <a16:creationId xmlns:a16="http://schemas.microsoft.com/office/drawing/2014/main" id="{563C072D-4195-4CE4-9E4E-E732D21E1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9034" y="0"/>
            <a:ext cx="893135" cy="893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1041990"/>
            <a:ext cx="87452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Fecha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entrega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: </a:t>
            </a:r>
            <a:r>
              <a:rPr lang="en-US" sz="2000" dirty="0">
                <a:latin typeface="72" panose="020B0503030000000003" pitchFamily="34" charset="0"/>
                <a:cs typeface="72" panose="020B0503030000000003" pitchFamily="34" charset="0"/>
              </a:rPr>
              <a:t>3 de mayo @ 7:30 AM</a:t>
            </a:r>
          </a:p>
          <a:p>
            <a:endParaRPr lang="en-US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Adicionalmente, de manera aleatoria, 5 equipos tendrán que presentar sus proyectos frente al salón de clase. </a:t>
            </a:r>
          </a:p>
          <a:p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La demostración deberá ser similar al video grabado, pero en vivo.</a:t>
            </a:r>
          </a:p>
          <a:p>
            <a:endParaRPr lang="es-MX" sz="2000" b="1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3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1B8-F879-4339-9B09-D4A8FA9E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77" y="741218"/>
            <a:ext cx="3057449" cy="3657600"/>
          </a:xfrm>
        </p:spPr>
        <p:txBody>
          <a:bodyPr anchor="ctr"/>
          <a:lstStyle/>
          <a:p>
            <a:r>
              <a:rPr lang="es-MX" dirty="0"/>
              <a:t>Comentarios Finales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76DA8-7489-49EB-9445-4B9A0FE7CE52}"/>
              </a:ext>
            </a:extLst>
          </p:cNvPr>
          <p:cNvSpPr txBox="1"/>
          <p:nvPr/>
        </p:nvSpPr>
        <p:spPr>
          <a:xfrm>
            <a:off x="3567545" y="357800"/>
            <a:ext cx="5146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72" panose="020B0503030000000003" pitchFamily="34" charset="0"/>
                <a:ea typeface="Roboto" panose="020B0604020202020204" charset="0"/>
                <a:cs typeface="72" panose="020B0503030000000003" pitchFamily="34" charset="0"/>
              </a:rPr>
              <a:t>Modalidad de trabajo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72" panose="020B0503030000000003" pitchFamily="34" charset="0"/>
                <a:ea typeface="Roboto" panose="020B0604020202020204" charset="0"/>
                <a:cs typeface="72" panose="020B0503030000000003" pitchFamily="34" charset="0"/>
              </a:rPr>
              <a:t>Individual, o en equipos de 2 ó 3 personas</a:t>
            </a:r>
          </a:p>
          <a:p>
            <a:endParaRPr lang="es-MX" sz="2000" dirty="0">
              <a:latin typeface="72" panose="020B0503030000000003" pitchFamily="34" charset="0"/>
              <a:ea typeface="Roboto" panose="020B0604020202020204" charset="0"/>
              <a:cs typeface="72" panose="020B0503030000000003" pitchFamily="34" charset="0"/>
            </a:endParaRPr>
          </a:p>
          <a:p>
            <a:r>
              <a:rPr lang="es-MX" sz="2000" b="1" dirty="0">
                <a:latin typeface="72" panose="020B0503030000000003" pitchFamily="34" charset="0"/>
                <a:ea typeface="Roboto" panose="020B0604020202020204" charset="0"/>
                <a:cs typeface="72" panose="020B0503030000000003" pitchFamily="34" charset="0"/>
              </a:rPr>
              <a:t>Ponderación (20 puntos de calificación final)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72" panose="020B0503030000000003" pitchFamily="34" charset="0"/>
                <a:ea typeface="Roboto" panose="020B0604020202020204" charset="0"/>
                <a:cs typeface="72" panose="020B0503030000000003" pitchFamily="34" charset="0"/>
              </a:rPr>
              <a:t>Diseño: 5 puntos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72" panose="020B0503030000000003" pitchFamily="34" charset="0"/>
                <a:ea typeface="Roboto" panose="020B0604020202020204" charset="0"/>
                <a:cs typeface="72" panose="020B0503030000000003" pitchFamily="34" charset="0"/>
              </a:rPr>
              <a:t>Codificación: 10 puntos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72" panose="020B0503030000000003" pitchFamily="34" charset="0"/>
                <a:ea typeface="Roboto" panose="020B0604020202020204" charset="0"/>
                <a:cs typeface="72" panose="020B0503030000000003" pitchFamily="34" charset="0"/>
              </a:rPr>
              <a:t>Grabación y/o Demo: 5 puntos</a:t>
            </a:r>
            <a:endParaRPr lang="en-US" sz="2000" dirty="0">
              <a:latin typeface="72" panose="020B0503030000000003" pitchFamily="34" charset="0"/>
              <a:ea typeface="Roboto" panose="020B060402020202020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04DE3-95DD-4582-925D-9B3AA11B8ED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62054" y="724200"/>
            <a:ext cx="4481945" cy="3695100"/>
          </a:xfrm>
        </p:spPr>
        <p:txBody>
          <a:bodyPr/>
          <a:lstStyle/>
          <a:p>
            <a:pPr marL="114300" indent="0">
              <a:buNone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El objetivo de la actividad integradora servirá para evaluar el aprendizaje aplicado obtenido durante la clase de Informática II.</a:t>
            </a:r>
          </a:p>
          <a:p>
            <a:pPr marL="114300" indent="0">
              <a:buNone/>
            </a:pPr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114300" indent="0">
              <a:buNone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Se evaluarán:</a:t>
            </a:r>
          </a:p>
          <a:p>
            <a:pPr>
              <a:buFontTx/>
              <a:buChar char="-"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Habilidades de diseño y programación</a:t>
            </a:r>
          </a:p>
          <a:p>
            <a:pPr>
              <a:buFontTx/>
              <a:buChar char="-"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Pensamiento algorítmico y lógico</a:t>
            </a:r>
          </a:p>
        </p:txBody>
      </p:sp>
      <p:pic>
        <p:nvPicPr>
          <p:cNvPr id="3" name="Graphic 2" descr="Film strip with solid fill">
            <a:extLst>
              <a:ext uri="{FF2B5EF4-FFF2-40B4-BE49-F238E27FC236}">
                <a16:creationId xmlns:a16="http://schemas.microsoft.com/office/drawing/2014/main" id="{A3DDAA75-AE42-4886-825A-1A851644C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779851" y="3572609"/>
            <a:ext cx="1411357" cy="1411357"/>
          </a:xfrm>
          <a:prstGeom prst="rect">
            <a:avLst/>
          </a:prstGeom>
        </p:spPr>
      </p:pic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C8A656B4-A45F-44B6-82F7-3822951C3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79851" y="227027"/>
            <a:ext cx="1411357" cy="1411357"/>
          </a:xfrm>
          <a:prstGeom prst="rect">
            <a:avLst/>
          </a:prstGeom>
        </p:spPr>
      </p:pic>
      <p:pic>
        <p:nvPicPr>
          <p:cNvPr id="11" name="Graphic 10" descr="Web design with solid fill">
            <a:extLst>
              <a:ext uri="{FF2B5EF4-FFF2-40B4-BE49-F238E27FC236}">
                <a16:creationId xmlns:a16="http://schemas.microsoft.com/office/drawing/2014/main" id="{6B474BC5-61D7-40A6-B9C4-77CBE6F03D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779851" y="1802836"/>
            <a:ext cx="1411357" cy="14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9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/>
              <a:t>¿En qué consiste el proyecto?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219151" y="810638"/>
            <a:ext cx="4534660" cy="409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Análisis de sets de datos utilizando Java</a:t>
            </a:r>
          </a:p>
          <a:p>
            <a:pPr marL="342900">
              <a:lnSpc>
                <a:spcPct val="105000"/>
              </a:lnSpc>
            </a:pPr>
            <a:r>
              <a:rPr lang="es-MX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En este proyecto, utilizarás Java para analizar un set de datos de tu elección.</a:t>
            </a:r>
          </a:p>
          <a:p>
            <a:pPr marL="342900">
              <a:lnSpc>
                <a:spcPct val="105000"/>
              </a:lnSpc>
            </a:pPr>
            <a:r>
              <a:rPr lang="es-MX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Identificarás un set de datos que te interese, y deberás crear un programa que se encargue de leer, procesar y analizar la información.</a:t>
            </a:r>
          </a:p>
          <a:p>
            <a:pPr marL="342900">
              <a:lnSpc>
                <a:spcPct val="105000"/>
              </a:lnSpc>
            </a:pPr>
            <a:r>
              <a:rPr lang="es-MX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Al finalizar, deberás desplegar resultados sobre el set de datos que has analizado.</a:t>
            </a:r>
          </a:p>
        </p:txBody>
      </p:sp>
      <p:pic>
        <p:nvPicPr>
          <p:cNvPr id="1026" name="Picture 2" descr="How to Analyze a Dataset: 6 Steps | HBS Online">
            <a:extLst>
              <a:ext uri="{FF2B5EF4-FFF2-40B4-BE49-F238E27FC236}">
                <a16:creationId xmlns:a16="http://schemas.microsoft.com/office/drawing/2014/main" id="{F4A773F3-9B8E-6B73-4067-930C76E7E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8" r="20548"/>
          <a:stretch/>
        </p:blipFill>
        <p:spPr bwMode="auto">
          <a:xfrm>
            <a:off x="4614579" y="669478"/>
            <a:ext cx="4529421" cy="423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/>
              <a:t>¿En qué consiste el proyecto?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46A64-AB0B-41DD-A3ED-FAB9AF1536B0}"/>
              </a:ext>
            </a:extLst>
          </p:cNvPr>
          <p:cNvSpPr txBox="1"/>
          <p:nvPr/>
        </p:nvSpPr>
        <p:spPr>
          <a:xfrm>
            <a:off x="471055" y="746897"/>
            <a:ext cx="8342077" cy="298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Los datos que procese tu programa deberán estar contenidos en un archivo de texto. Algunas ideas de fuentes de datos que puedes consultar están:</a:t>
            </a: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285750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285750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Kaggle.com (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  <a:hlinkClick r:id="rId3"/>
              </a:rPr>
              <a:t>https://www.kaggle.com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)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INEGI (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  <a:hlinkClick r:id="rId4"/>
              </a:rPr>
              <a:t>https://www.inegi.org.mx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)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Data.gov (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  <a:hlinkClick r:id="rId5"/>
              </a:rPr>
              <a:t>https://catalog.data.gov/dataset</a:t>
            </a: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)</a:t>
            </a:r>
          </a:p>
          <a:p>
            <a: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Como mínimo, la fuente de datos que utilices para el proyecto debe tener 300 líneas.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72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/>
              <a:t>¿En qué consiste el proyecto?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46A64-AB0B-41DD-A3ED-FAB9AF1536B0}"/>
              </a:ext>
            </a:extLst>
          </p:cNvPr>
          <p:cNvSpPr txBox="1"/>
          <p:nvPr/>
        </p:nvSpPr>
        <p:spPr>
          <a:xfrm>
            <a:off x="471055" y="746897"/>
            <a:ext cx="8342077" cy="152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000000"/>
                </a:solidFill>
                <a:latin typeface="72" panose="020B0503030000000003" pitchFamily="34" charset="0"/>
                <a:cs typeface="72" panose="020B0503030000000003" pitchFamily="34" charset="0"/>
              </a:rPr>
              <a:t>El programa deberá permitir al usuario elegir la fuente de datos a utilizar a través de un archivo de texto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Los resultados deberán ser calculados al momento. Si el archivo de fuente de datos cambia, los resultados deberán cambiar también.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4100" name="Picture 4" descr="java - GUI dialog box that can accept user input as text or open a file to  process - Stack Overflow">
            <a:extLst>
              <a:ext uri="{FF2B5EF4-FFF2-40B4-BE49-F238E27FC236}">
                <a16:creationId xmlns:a16="http://schemas.microsoft.com/office/drawing/2014/main" id="{09F83D25-4D22-5B41-414F-D239C87D7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13" y="2273277"/>
            <a:ext cx="4352850" cy="26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90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/>
              <a:t>Ejemplo #1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46A64-AB0B-41DD-A3ED-FAB9AF1536B0}"/>
              </a:ext>
            </a:extLst>
          </p:cNvPr>
          <p:cNvSpPr txBox="1"/>
          <p:nvPr/>
        </p:nvSpPr>
        <p:spPr>
          <a:xfrm>
            <a:off x="98250" y="836312"/>
            <a:ext cx="8494605" cy="12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Programa que sirva para determinar el campeón del torneo de la Liga Premier de Inglaterra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540FA5-02D5-4415-906A-F6BA63FD0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7" y="1540700"/>
            <a:ext cx="4491635" cy="30266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2E56BF-5801-1311-7209-C19B259D8E92}"/>
              </a:ext>
            </a:extLst>
          </p:cNvPr>
          <p:cNvSpPr txBox="1"/>
          <p:nvPr/>
        </p:nvSpPr>
        <p:spPr>
          <a:xfrm>
            <a:off x="5033818" y="1874982"/>
            <a:ext cx="3325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Equipo campeon:</a:t>
            </a:r>
          </a:p>
          <a:p>
            <a:r>
              <a:rPr lang="en-MX" dirty="0"/>
              <a:t>Man City</a:t>
            </a:r>
          </a:p>
          <a:p>
            <a:endParaRPr lang="en-MX" dirty="0"/>
          </a:p>
          <a:p>
            <a:r>
              <a:rPr lang="en-MX" dirty="0"/>
              <a:t>Equipo con mas goles:</a:t>
            </a:r>
          </a:p>
          <a:p>
            <a:r>
              <a:rPr lang="en-MX" dirty="0"/>
              <a:t>Chelsea</a:t>
            </a:r>
          </a:p>
          <a:p>
            <a:endParaRPr lang="en-MX" dirty="0"/>
          </a:p>
          <a:p>
            <a:r>
              <a:rPr lang="en-MX" dirty="0"/>
              <a:t>Equipo con mas juegos ganados de local:</a:t>
            </a:r>
          </a:p>
          <a:p>
            <a:r>
              <a:rPr lang="en-MX" dirty="0"/>
              <a:t>Fulham</a:t>
            </a:r>
          </a:p>
        </p:txBody>
      </p:sp>
    </p:spTree>
    <p:extLst>
      <p:ext uri="{BB962C8B-B14F-4D97-AF65-F5344CB8AC3E}">
        <p14:creationId xmlns:p14="http://schemas.microsoft.com/office/powerpoint/2010/main" val="453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1" y="0"/>
            <a:ext cx="9143999" cy="8931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1. </a:t>
            </a:r>
            <a:r>
              <a:rPr lang="en-US" sz="3000" b="1" dirty="0" err="1">
                <a:solidFill>
                  <a:schemeClr val="bg1"/>
                </a:solidFill>
              </a:rPr>
              <a:t>Diseño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1041990"/>
            <a:ext cx="90536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Fecha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entrega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: </a:t>
            </a:r>
            <a:r>
              <a:rPr lang="en-US" sz="2000" dirty="0">
                <a:latin typeface="72" panose="020B0503030000000003" pitchFamily="34" charset="0"/>
                <a:cs typeface="72" panose="020B0503030000000003" pitchFamily="34" charset="0"/>
              </a:rPr>
              <a:t>3 de mayo @ 7:30 AM</a:t>
            </a:r>
          </a:p>
          <a:p>
            <a:endParaRPr lang="en-US" sz="2000" i="1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b="1" dirty="0">
                <a:latin typeface="72" panose="020B0503030000000003" pitchFamily="34" charset="0"/>
                <a:cs typeface="72" panose="020B0503030000000003" pitchFamily="34" charset="0"/>
              </a:rPr>
              <a:t>Entregable: 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Se entregará un documento que explique y detalle el funcionamiento de la clase o clases generadas. Puedes encontrar un documento de diseño en Canvas.</a:t>
            </a:r>
          </a:p>
          <a:p>
            <a:endParaRPr lang="es-MX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Puedes basarte en el documento “Plantilla de diseño.docx” que se encuentra en la sección de proyecto en Canvas.</a:t>
            </a:r>
          </a:p>
        </p:txBody>
      </p:sp>
      <p:pic>
        <p:nvPicPr>
          <p:cNvPr id="12" name="Graphic 11" descr="Lightbulb with solid fill">
            <a:extLst>
              <a:ext uri="{FF2B5EF4-FFF2-40B4-BE49-F238E27FC236}">
                <a16:creationId xmlns:a16="http://schemas.microsoft.com/office/drawing/2014/main" id="{59FDC2D0-9377-4F06-87FF-08F96CFEB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064894" y="0"/>
            <a:ext cx="929379" cy="9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5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rgbClr val="B78700"/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2. </a:t>
            </a:r>
            <a:r>
              <a:rPr lang="en-US" sz="3000" b="1" dirty="0" err="1">
                <a:solidFill>
                  <a:schemeClr val="bg1"/>
                </a:solidFill>
              </a:rPr>
              <a:t>Codificación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893134"/>
            <a:ext cx="9101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Fecha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sz="2000" b="1" dirty="0" err="1">
                <a:latin typeface="72" panose="020B0503030000000003" pitchFamily="34" charset="0"/>
                <a:cs typeface="72" panose="020B0503030000000003" pitchFamily="34" charset="0"/>
              </a:rPr>
              <a:t>entrega</a:t>
            </a:r>
            <a:r>
              <a:rPr lang="en-US" sz="2000" b="1" dirty="0">
                <a:latin typeface="72" panose="020B0503030000000003" pitchFamily="34" charset="0"/>
                <a:cs typeface="72" panose="020B0503030000000003" pitchFamily="34" charset="0"/>
              </a:rPr>
              <a:t>: </a:t>
            </a:r>
            <a:r>
              <a:rPr lang="en-US" sz="2000" dirty="0">
                <a:latin typeface="72" panose="020B0503030000000003" pitchFamily="34" charset="0"/>
                <a:cs typeface="72" panose="020B0503030000000003" pitchFamily="34" charset="0"/>
              </a:rPr>
              <a:t>3 de mayo @ 7:30 AM</a:t>
            </a:r>
          </a:p>
          <a:p>
            <a:endParaRPr lang="en-US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000" b="1" dirty="0">
                <a:latin typeface="72" panose="020B0503030000000003" pitchFamily="34" charset="0"/>
                <a:cs typeface="72" panose="020B0503030000000003" pitchFamily="34" charset="0"/>
              </a:rPr>
              <a:t>Entregable: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 El programa entregado deberá constar de </a:t>
            </a:r>
            <a:r>
              <a:rPr lang="es-MX" sz="2000" u="sng" dirty="0">
                <a:latin typeface="72" panose="020B0503030000000003" pitchFamily="34" charset="0"/>
                <a:cs typeface="72" panose="020B0503030000000003" pitchFamily="34" charset="0"/>
              </a:rPr>
              <a:t>por lo menos</a:t>
            </a: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 tres clases, con la siguiente funcionalidad: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Clase que modela el objeto elegido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72" panose="020B0503030000000003" pitchFamily="34" charset="0"/>
                <a:cs typeface="72" panose="020B0503030000000003" pitchFamily="34" charset="0"/>
              </a:rPr>
              <a:t>Clase que administra y maneja la interfaz gráfica.</a:t>
            </a:r>
          </a:p>
        </p:txBody>
      </p:sp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A7255E5F-6B86-4D1A-AB33-47A60F5A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75" y="-47343"/>
            <a:ext cx="987817" cy="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9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rgbClr val="B78700"/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2. </a:t>
            </a:r>
            <a:r>
              <a:rPr lang="en-US" sz="3000" b="1" dirty="0" err="1">
                <a:solidFill>
                  <a:schemeClr val="bg1"/>
                </a:solidFill>
              </a:rPr>
              <a:t>Codificación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893134"/>
            <a:ext cx="91014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La funcionalidad mínima esperada es:</a:t>
            </a:r>
          </a:p>
          <a:p>
            <a:r>
              <a:rPr lang="es-MX" sz="1800" b="1" dirty="0">
                <a:latin typeface="72" panose="020B0503030000000003" pitchFamily="34" charset="0"/>
                <a:cs typeface="72" panose="020B0503030000000003" pitchFamily="34" charset="0"/>
              </a:rPr>
              <a:t>Clase para modelar el objeto elegido:</a:t>
            </a: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5 atributos, correctamente encapsulados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1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Getters y setters necesarios para interactuar con la clase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Métodos para realizar </a:t>
            </a:r>
            <a:r>
              <a:rPr lang="es-MX" sz="1800">
                <a:latin typeface="72" panose="020B0503030000000003" pitchFamily="34" charset="0"/>
                <a:cs typeface="72" panose="020B0503030000000003" pitchFamily="34" charset="0"/>
              </a:rPr>
              <a:t>los cálculos</a:t>
            </a:r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endParaRPr lang="es-MX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1800" b="1" dirty="0">
                <a:latin typeface="72" panose="020B0503030000000003" pitchFamily="34" charset="0"/>
                <a:cs typeface="72" panose="020B0503030000000003" pitchFamily="34" charset="0"/>
              </a:rPr>
              <a:t>Interfaz Gráfica: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2 ventanas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2 botones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2 imágenes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72" panose="020B0503030000000003" pitchFamily="34" charset="0"/>
                <a:cs typeface="72" panose="020B0503030000000003" pitchFamily="34" charset="0"/>
              </a:rPr>
              <a:t>Labels e input boxes necesarios</a:t>
            </a:r>
          </a:p>
          <a:p>
            <a:endParaRPr lang="es-MX" sz="1800" b="1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A7255E5F-6B86-4D1A-AB33-47A60F5A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75" y="-47343"/>
            <a:ext cx="987817" cy="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0156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659</Words>
  <Application>Microsoft Macintosh PowerPoint</Application>
  <PresentationFormat>On-screen Show (16:9)</PresentationFormat>
  <Paragraphs>82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72</vt:lpstr>
      <vt:lpstr>Arial</vt:lpstr>
      <vt:lpstr>Roboto</vt:lpstr>
      <vt:lpstr>Material</vt:lpstr>
      <vt:lpstr>Informática II Actividad Integradora</vt:lpstr>
      <vt:lpstr>PowerPoint Presentation</vt:lpstr>
      <vt:lpstr>¿En qué consiste el proyecto?</vt:lpstr>
      <vt:lpstr>¿En qué consiste el proyecto?</vt:lpstr>
      <vt:lpstr>¿En qué consiste el proyecto?</vt:lpstr>
      <vt:lpstr>Ejemplo #1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Comentarios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Proyecto Final</dc:title>
  <dc:creator>Omar Acosta</dc:creator>
  <cp:lastModifiedBy>Omar Eduardo Acosta Ramos</cp:lastModifiedBy>
  <cp:revision>136</cp:revision>
  <dcterms:created xsi:type="dcterms:W3CDTF">2020-02-19T04:15:02Z</dcterms:created>
  <dcterms:modified xsi:type="dcterms:W3CDTF">2023-04-14T14:13:45Z</dcterms:modified>
</cp:coreProperties>
</file>