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9" r:id="rId3"/>
    <p:sldId id="340" r:id="rId4"/>
    <p:sldId id="341" r:id="rId5"/>
    <p:sldId id="343" r:id="rId6"/>
    <p:sldId id="342" r:id="rId7"/>
    <p:sldId id="357" r:id="rId8"/>
    <p:sldId id="344" r:id="rId9"/>
    <p:sldId id="347" r:id="rId10"/>
    <p:sldId id="348" r:id="rId11"/>
    <p:sldId id="349" r:id="rId12"/>
    <p:sldId id="350" r:id="rId13"/>
    <p:sldId id="351" r:id="rId14"/>
    <p:sldId id="352" r:id="rId15"/>
    <p:sldId id="358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590" autoAdjust="0"/>
  </p:normalViewPr>
  <p:slideViewPr>
    <p:cSldViewPr snapToGrid="0">
      <p:cViewPr varScale="1">
        <p:scale>
          <a:sx n="95" d="100"/>
          <a:sy n="95" d="100"/>
        </p:scale>
        <p:origin x="37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1/16/22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1 -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1C9B-4670-40B2-ABCD-329867495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b="72674"/>
          <a:stretch/>
        </p:blipFill>
        <p:spPr>
          <a:xfrm>
            <a:off x="0" y="0"/>
            <a:ext cx="12202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1  - Arreglos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sz="5400" dirty="0"/>
              <a:t>Módulo 1</a:t>
            </a:r>
            <a:br>
              <a:rPr lang="es-MX" altLang="en-US" sz="5400" dirty="0"/>
            </a:br>
            <a:r>
              <a:rPr lang="es-MX" altLang="en-US" sz="5400" dirty="0"/>
              <a:t>Arreglos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son 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 </a:t>
            </a:r>
            <a:r>
              <a:rPr lang="es-MX" dirty="0">
                <a:solidFill>
                  <a:srgbClr val="F96161"/>
                </a:solidFill>
              </a:rPr>
              <a:t>objeto</a:t>
            </a:r>
            <a:r>
              <a:rPr lang="es-MX" dirty="0"/>
              <a:t>, por lo que cuando hacemos referencia a él en realidad estamos accediendo a una dirección de memoria que apunta a la lista de elementos. </a:t>
            </a:r>
          </a:p>
          <a:p>
            <a:endParaRPr lang="es-MX" dirty="0"/>
          </a:p>
          <a:p>
            <a:r>
              <a:rPr lang="es-MX" dirty="0"/>
              <a:t>Veamos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Al inicializar la variable a,</a:t>
            </a:r>
          </a:p>
          <a:p>
            <a:pPr algn="just"/>
            <a:r>
              <a:rPr lang="es-MX" sz="2800" dirty="0">
                <a:latin typeface="+mj-lt"/>
              </a:rPr>
              <a:t>se reserva una espacio para</a:t>
            </a:r>
          </a:p>
          <a:p>
            <a:pPr algn="just"/>
            <a:r>
              <a:rPr lang="es-MX" sz="2800" dirty="0">
                <a:latin typeface="+mj-lt"/>
              </a:rPr>
              <a:t>almacenar una referencia</a:t>
            </a:r>
          </a:p>
          <a:p>
            <a:pPr algn="just"/>
            <a:r>
              <a:rPr lang="es-MX" sz="2800" dirty="0">
                <a:latin typeface="+mj-lt"/>
              </a:rPr>
              <a:t>a un arreglo.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 de memoria en hexadecimal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Con la </a:t>
            </a:r>
            <a:r>
              <a:rPr lang="en-US" sz="2800" dirty="0" err="1">
                <a:latin typeface="+mj-lt"/>
              </a:rPr>
              <a:t>instrucción</a:t>
            </a:r>
            <a:r>
              <a:rPr lang="en-US" sz="2800" dirty="0">
                <a:latin typeface="+mj-lt"/>
              </a:rPr>
              <a:t> new </a:t>
            </a:r>
          </a:p>
          <a:p>
            <a:pPr algn="just"/>
            <a:r>
              <a:rPr lang="en-US" sz="2800" dirty="0" err="1">
                <a:latin typeface="+mj-lt"/>
              </a:rPr>
              <a:t>instanciamos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arreglo</a:t>
            </a:r>
            <a:r>
              <a:rPr lang="en-US" sz="2800" dirty="0">
                <a:latin typeface="+mj-lt"/>
              </a:rPr>
              <a:t> de </a:t>
            </a:r>
          </a:p>
          <a:p>
            <a:pPr algn="just"/>
            <a:r>
              <a:rPr lang="en-US" sz="2800" dirty="0">
                <a:latin typeface="+mj-lt"/>
              </a:rPr>
              <a:t>5 </a:t>
            </a:r>
            <a:r>
              <a:rPr lang="en-US" sz="2800" dirty="0" err="1">
                <a:latin typeface="+mj-lt"/>
              </a:rPr>
              <a:t>posiciones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en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dirección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sz="2800" dirty="0">
                <a:latin typeface="+mj-lt"/>
              </a:rPr>
              <a:t>Generamos valores para </a:t>
            </a:r>
          </a:p>
          <a:p>
            <a:r>
              <a:rPr lang="es-MX" sz="2800" dirty="0">
                <a:latin typeface="+mj-lt"/>
              </a:rPr>
              <a:t>cada elemento del arreglo.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F8E9-F8B5-44C6-9184-201A281A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 morse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5A65-F71F-44D1-A553-33C3915B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" y="0"/>
            <a:ext cx="49654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3" t="55556"/>
          <a:stretch/>
        </p:blipFill>
        <p:spPr>
          <a:xfrm>
            <a:off x="356710" y="644236"/>
            <a:ext cx="5406782" cy="5569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DBE3A-16F5-4651-B82A-FF12D8B115CC}"/>
              </a:ext>
            </a:extLst>
          </p:cNvPr>
          <p:cNvSpPr txBox="1"/>
          <p:nvPr/>
        </p:nvSpPr>
        <p:spPr>
          <a:xfrm>
            <a:off x="6345382" y="646545"/>
            <a:ext cx="5255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programa que lea un número entero positivo del teclado, y lo convierta a clave morse.</a:t>
            </a:r>
          </a:p>
          <a:p>
            <a:endParaRPr lang="es-MX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dígito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por un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13, </a:t>
            </a:r>
            <a:r>
              <a:rPr lang="en-US" dirty="0" err="1"/>
              <a:t>resultaría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</a:t>
            </a:r>
          </a:p>
          <a:p>
            <a:r>
              <a:rPr lang="en-US" dirty="0"/>
              <a:t>.---- …--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53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 de datos.  Para declarar un arreglo, podemos hacerlo de la siguiente forma: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8173"/>
            <a:ext cx="96012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para declarar e instanciar un arreglo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o igual a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Para acceder un elemento de un arreglo, utilizamos los corchetes.  La primera posición de un arreglo siempre será el índice 0. La última posición de un arreglo será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//temperature[temperature.length-1] = 29;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Podemos inicializar un arreglo de cualquiera de las siguientes dos formas: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Instanciando el arreglo con el operador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, y </a:t>
            </a:r>
            <a:r>
              <a:rPr lang="en-US" sz="2400" dirty="0" err="1"/>
              <a:t>escribiendo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Instanciando</a:t>
            </a:r>
            <a:r>
              <a:rPr lang="en-US" sz="2400" dirty="0"/>
              <a:t> </a:t>
            </a:r>
            <a:r>
              <a:rPr lang="en-US" sz="2400" dirty="0" err="1"/>
              <a:t>explícitamente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posición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Para conocer el tamaño de un arreglo, podemos utilizar el atributo </a:t>
            </a:r>
            <a:r>
              <a:rPr lang="es-MX" sz="24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400" dirty="0"/>
              <a:t>.</a:t>
            </a:r>
          </a:p>
          <a:p>
            <a:r>
              <a:rPr lang="es-MX" sz="2400" dirty="0"/>
              <a:t>El tamaño de un arreglo es final, lo que significa que </a:t>
            </a:r>
            <a:r>
              <a:rPr lang="es-MX" sz="2400" dirty="0">
                <a:solidFill>
                  <a:srgbClr val="F96161"/>
                </a:solidFill>
              </a:rPr>
              <a:t>no es modificable después de su instanciación</a:t>
            </a:r>
            <a:r>
              <a:rPr lang="es-MX" sz="24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El último elemento de un arreglo está en el índice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Crea un programa que lea 7 temperaturas del teclado, e indique cuáles estén por encima y por debajo del promedio.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32" y="3980169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63" y="4029550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694" y="3948461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1327</Words>
  <Application>Microsoft Macintosh PowerPoint</Application>
  <PresentationFormat>Widescreen</PresentationFormat>
  <Paragraphs>170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Módulo 1 Arreglos</vt:lpstr>
      <vt:lpstr>Arreglos</vt:lpstr>
      <vt:lpstr>Visualizando Arreglos</vt:lpstr>
      <vt:lpstr>Sintaxis</vt:lpstr>
      <vt:lpstr>Nomenclatura</vt:lpstr>
      <vt:lpstr>Acceder un elemento de un arreglo</vt:lpstr>
      <vt:lpstr>Acceder un elemento de un arreglo</vt:lpstr>
      <vt:lpstr>Tamaño del arreglo</vt:lpstr>
      <vt:lpstr>Ejercicio!</vt:lpstr>
      <vt:lpstr>PowerPoint Presentation</vt:lpstr>
      <vt:lpstr>Arreglos son objetos</vt:lpstr>
      <vt:lpstr>PowerPoint Presentation</vt:lpstr>
      <vt:lpstr>PowerPoint Presentation</vt:lpstr>
      <vt:lpstr>PowerPoint Presentation</vt:lpstr>
      <vt:lpstr>Clave morse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Eduardo Acosta Ramos</cp:lastModifiedBy>
  <cp:revision>277</cp:revision>
  <cp:lastPrinted>2009-02-22T23:27:07Z</cp:lastPrinted>
  <dcterms:created xsi:type="dcterms:W3CDTF">2007-09-23T00:21:45Z</dcterms:created>
  <dcterms:modified xsi:type="dcterms:W3CDTF">2022-01-17T02:26:10Z</dcterms:modified>
</cp:coreProperties>
</file>