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9" autoAdjust="0"/>
    <p:restoredTop sz="94608" autoAdjust="0"/>
  </p:normalViewPr>
  <p:slideViewPr>
    <p:cSldViewPr snapToGrid="0">
      <p:cViewPr varScale="1">
        <p:scale>
          <a:sx n="54" d="100"/>
          <a:sy n="54" d="100"/>
        </p:scale>
        <p:origin x="329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1/30/2022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</a:t>
            </a:r>
            <a:r>
              <a:rPr lang="es-MX" sz="3600">
                <a:solidFill>
                  <a:schemeClr val="bg1"/>
                </a:solidFill>
                <a:latin typeface="Tw Cen MT" panose="020B0602020104020603" pitchFamily="34" charset="0"/>
              </a:rPr>
              <a:t>Módulo 4</a:t>
            </a:r>
            <a:endParaRPr lang="es-MX" sz="3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!= null)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1256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256</cp:revision>
  <dcterms:created xsi:type="dcterms:W3CDTF">2007-10-08T23:34:15Z</dcterms:created>
  <dcterms:modified xsi:type="dcterms:W3CDTF">2022-01-31T03:09:15Z</dcterms:modified>
</cp:coreProperties>
</file>