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4590" autoAdjust="0"/>
  </p:normalViewPr>
  <p:slideViewPr>
    <p:cSldViewPr snapToGrid="0">
      <p:cViewPr varScale="1">
        <p:scale>
          <a:sx n="99" d="100"/>
          <a:sy n="99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5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!= null)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Definiendo</a:t>
            </a:r>
            <a:r>
              <a:rPr lang="en-US" altLang="en-US" sz="4000" dirty="0"/>
              <a:t> y </a:t>
            </a:r>
            <a:r>
              <a:rPr lang="en-US" altLang="en-US" sz="4000" dirty="0" err="1"/>
              <a:t>Leyendo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Arreglos</a:t>
            </a:r>
            <a:endParaRPr lang="en-US" alt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Arreglos</a:t>
            </a:r>
            <a:endParaRPr lang="en-US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1256</Words>
  <Application>Microsoft Macintosh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257</cp:revision>
  <dcterms:created xsi:type="dcterms:W3CDTF">2007-10-08T23:34:15Z</dcterms:created>
  <dcterms:modified xsi:type="dcterms:W3CDTF">2023-03-06T13:35:36Z</dcterms:modified>
</cp:coreProperties>
</file>