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8" r:id="rId12"/>
    <p:sldId id="339" r:id="rId13"/>
    <p:sldId id="330" r:id="rId14"/>
    <p:sldId id="276" r:id="rId15"/>
    <p:sldId id="307" r:id="rId16"/>
    <p:sldId id="308" r:id="rId17"/>
    <p:sldId id="331" r:id="rId18"/>
    <p:sldId id="309" r:id="rId19"/>
    <p:sldId id="277" r:id="rId20"/>
    <p:sldId id="335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447" autoAdjust="0"/>
  </p:normalViewPr>
  <p:slideViewPr>
    <p:cSldViewPr snapToGrid="0">
      <p:cViewPr varScale="1">
        <p:scale>
          <a:sx n="104" d="100"/>
          <a:sy n="104" d="100"/>
        </p:scale>
        <p:origin x="1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/>
              <a:t>Módulo 2</a:t>
            </a:r>
            <a:endParaRPr lang="es-MX" altLang="en-US" b="1" dirty="0"/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método que reciba un arreglo con los precios que ha tenido un producto en Amazon en los últimos 20 días. </a:t>
            </a:r>
          </a:p>
          <a:p>
            <a:endParaRPr lang="es-MX" dirty="0"/>
          </a:p>
          <a:p>
            <a:r>
              <a:rPr lang="es-MX" dirty="0"/>
              <a:t>Posteriormente, regresa el índice en donde tuvo el precio mas bajo.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 un método que intercambie la posición de dos elementos del arreglo.</a:t>
            </a:r>
          </a:p>
          <a:p>
            <a:endParaRPr lang="es-MX" dirty="0"/>
          </a:p>
          <a:p>
            <a:r>
              <a:rPr lang="es-MX" dirty="0"/>
              <a:t>La firma del método será: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 </a:t>
            </a:r>
            <a:r>
              <a:rPr lang="en-US" dirty="0" err="1"/>
              <a:t>salidas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1366</Words>
  <Application>Microsoft Macintosh PowerPoint</Application>
  <PresentationFormat>On-screen Show (4:3)</PresentationFormat>
  <Paragraphs>172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Cascadia Code</vt:lpstr>
      <vt:lpstr>Cascadia Code,  Courier New</vt:lpstr>
      <vt:lpstr>Consolas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Caso de Estudio</vt:lpstr>
      <vt:lpstr>Caso de Estudio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248</cp:revision>
  <dcterms:created xsi:type="dcterms:W3CDTF">2007-10-08T23:34:15Z</dcterms:created>
  <dcterms:modified xsi:type="dcterms:W3CDTF">2023-01-27T04:29:00Z</dcterms:modified>
</cp:coreProperties>
</file>