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5/10/23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5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Mayo 2023. Asígnale el número de día a cada elemento.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6BEF7-A1BE-05B4-4457-0D4F0E2A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65" y="2999431"/>
            <a:ext cx="3742553" cy="36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explícita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Explicit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1256</Words>
  <Application>Microsoft Macintosh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260</cp:revision>
  <dcterms:created xsi:type="dcterms:W3CDTF">2007-10-08T23:34:15Z</dcterms:created>
  <dcterms:modified xsi:type="dcterms:W3CDTF">2023-05-11T04:17:28Z</dcterms:modified>
</cp:coreProperties>
</file>