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embeddedFontLst>
    <p:embeddedFont>
      <p:font typeface="Roboto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7" roundtripDataSignature="AMtx7mjrqPUyrvaq1gZVfq//9F4kFyNA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Overpass-regular.fntdata"/><Relationship Id="rId21" Type="http://schemas.openxmlformats.org/officeDocument/2006/relationships/slide" Target="slides/slide17.xml"/><Relationship Id="rId68" Type="http://schemas.openxmlformats.org/officeDocument/2006/relationships/customXml" Target="../customXml/item1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66" Type="http://schemas.openxmlformats.org/officeDocument/2006/relationships/font" Target="fonts/Overpass-boldItalic.fntdata"/><Relationship Id="rId24" Type="http://schemas.openxmlformats.org/officeDocument/2006/relationships/slide" Target="slides/slide20.xml"/><Relationship Id="rId53" Type="http://schemas.openxmlformats.org/officeDocument/2006/relationships/slide" Target="slides/slide49.xml"/><Relationship Id="rId11" Type="http://schemas.openxmlformats.org/officeDocument/2006/relationships/slide" Target="slides/slide7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font" Target="fonts/Roboto-italic.fntdata"/><Relationship Id="rId19" Type="http://schemas.openxmlformats.org/officeDocument/2006/relationships/slide" Target="slides/slide15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64" Type="http://schemas.openxmlformats.org/officeDocument/2006/relationships/font" Target="fonts/Overpass-bold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56" Type="http://schemas.openxmlformats.org/officeDocument/2006/relationships/slide" Target="slides/slide52.xml"/><Relationship Id="rId14" Type="http://schemas.openxmlformats.org/officeDocument/2006/relationships/slide" Target="slides/slide10.xml"/><Relationship Id="rId69" Type="http://schemas.openxmlformats.org/officeDocument/2006/relationships/customXml" Target="../customXml/item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1.xml"/><Relationship Id="rId46" Type="http://schemas.openxmlformats.org/officeDocument/2006/relationships/slide" Target="slides/slide42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67" Type="http://customschemas.google.com/relationships/presentationmetadata" Target="metadata"/><Relationship Id="rId25" Type="http://schemas.openxmlformats.org/officeDocument/2006/relationships/slide" Target="slides/slide21.xml"/><Relationship Id="rId12" Type="http://schemas.openxmlformats.org/officeDocument/2006/relationships/slide" Target="slides/slide8.xml"/><Relationship Id="rId59" Type="http://schemas.openxmlformats.org/officeDocument/2006/relationships/font" Target="fonts/Roboto-regular.fntdata"/><Relationship Id="rId17" Type="http://schemas.openxmlformats.org/officeDocument/2006/relationships/slide" Target="slides/slide13.xml"/><Relationship Id="rId41" Type="http://schemas.openxmlformats.org/officeDocument/2006/relationships/slide" Target="slides/slide37.xml"/><Relationship Id="rId62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54" Type="http://schemas.openxmlformats.org/officeDocument/2006/relationships/slide" Target="slides/slide50.xml"/><Relationship Id="rId70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49" Type="http://schemas.openxmlformats.org/officeDocument/2006/relationships/slide" Target="slides/slide45.xml"/><Relationship Id="rId36" Type="http://schemas.openxmlformats.org/officeDocument/2006/relationships/slide" Target="slides/slide3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7" Type="http://schemas.openxmlformats.org/officeDocument/2006/relationships/slide" Target="slides/slide53.xml"/><Relationship Id="rId15" Type="http://schemas.openxmlformats.org/officeDocument/2006/relationships/slide" Target="slides/slide11.xml"/><Relationship Id="rId44" Type="http://schemas.openxmlformats.org/officeDocument/2006/relationships/slide" Target="slides/slide40.xml"/><Relationship Id="rId31" Type="http://schemas.openxmlformats.org/officeDocument/2006/relationships/slide" Target="slides/slide27.xml"/><Relationship Id="rId65" Type="http://schemas.openxmlformats.org/officeDocument/2006/relationships/font" Target="fonts/Overpass-italic.fntdata"/><Relationship Id="rId60" Type="http://schemas.openxmlformats.org/officeDocument/2006/relationships/font" Target="fonts/Roboto-bold.fntdata"/><Relationship Id="rId52" Type="http://schemas.openxmlformats.org/officeDocument/2006/relationships/slide" Target="slides/slide48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39" Type="http://schemas.openxmlformats.org/officeDocument/2006/relationships/slide" Target="slides/slide3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09ed4bdd1_0_1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209ed4bdd1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31b53d8fcd5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g31b53d8fc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1b53d8fcd5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g31b53d8fcd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31b53d8fcd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5" name="Google Shape;1205;g31b53d8fc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6" name="Google Shape;12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7" name="Google Shape;136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2" name="Google Shape;145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6" name="Google Shape;15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1" name="Google Shape;162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7dd693f3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27dd693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2" name="Google Shape;17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4" name="Google Shape;178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1" name="Google Shape;17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8" name="Google Shape;179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6" name="Google Shape;181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8" name="Google Shape;182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0" name="Google Shape;191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8" name="Google Shape;199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4" name="Google Shape;20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6" name="Google Shape;20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314b2ef7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314b2e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4" name="Google Shape;20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3" name="Google Shape;2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9" name="Google Shape;2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6" name="Google Shape;2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215554d400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6" name="Google Shape;2126;g215554d4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215554d400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3" name="Google Shape;2133;g215554d40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15554d400f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9" name="Google Shape;2159;g215554d40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215554d400f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5" name="Google Shape;2175;g215554d400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3" name="Google Shape;2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0" name="Google Shape;2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314b2ef7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2314b2ef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9" name="Google Shape;2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15f091150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9" name="Google Shape;2219;g115f09115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1" name="Google Shape;2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8" name="Google Shape;22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6" name="Google Shape;2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314b2ef7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2314b2ef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314b2ef7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2314b2ef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314b2ef7a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2314b2ef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09ed4bdd1_0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209ed4bdd1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 txBox="1"/>
          <p:nvPr>
            <p:ph type="ctrTitle"/>
          </p:nvPr>
        </p:nvSpPr>
        <p:spPr>
          <a:xfrm>
            <a:off x="720000" y="893675"/>
            <a:ext cx="36000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0"/>
          <p:cNvSpPr txBox="1"/>
          <p:nvPr>
            <p:ph idx="1" type="subTitle"/>
          </p:nvPr>
        </p:nvSpPr>
        <p:spPr>
          <a:xfrm>
            <a:off x="720000" y="2580100"/>
            <a:ext cx="3600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0"/>
          <p:cNvSpPr/>
          <p:nvPr/>
        </p:nvSpPr>
        <p:spPr>
          <a:xfrm>
            <a:off x="7456825" y="1361487"/>
            <a:ext cx="1411446" cy="1210263"/>
          </a:xfrm>
          <a:custGeom>
            <a:rect b="b" l="l" r="r" t="t"/>
            <a:pathLst>
              <a:path extrusionOk="0" h="43566" w="50808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type="title"/>
          </p:nvPr>
        </p:nvSpPr>
        <p:spPr>
          <a:xfrm>
            <a:off x="2636150" y="948325"/>
            <a:ext cx="38715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" type="subTitle"/>
          </p:nvPr>
        </p:nvSpPr>
        <p:spPr>
          <a:xfrm>
            <a:off x="2636275" y="2687088"/>
            <a:ext cx="3871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2177850" y="1357675"/>
            <a:ext cx="34800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5"/>
          <p:cNvSpPr txBox="1"/>
          <p:nvPr>
            <p:ph idx="2" type="title"/>
          </p:nvPr>
        </p:nvSpPr>
        <p:spPr>
          <a:xfrm>
            <a:off x="719950" y="1357675"/>
            <a:ext cx="1169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2177850" y="2293857"/>
            <a:ext cx="34800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25"/>
          <p:cNvGrpSpPr/>
          <p:nvPr/>
        </p:nvGrpSpPr>
        <p:grpSpPr>
          <a:xfrm>
            <a:off x="7136296" y="2126974"/>
            <a:ext cx="2007704" cy="1916302"/>
            <a:chOff x="572800" y="1260325"/>
            <a:chExt cx="4114000" cy="4170525"/>
          </a:xfrm>
        </p:grpSpPr>
        <p:sp>
          <p:nvSpPr>
            <p:cNvPr id="20" name="Google Shape;20;p25"/>
            <p:cNvSpPr/>
            <p:nvPr/>
          </p:nvSpPr>
          <p:spPr>
            <a:xfrm>
              <a:off x="3546325" y="1472725"/>
              <a:ext cx="26175" cy="3745725"/>
            </a:xfrm>
            <a:custGeom>
              <a:rect b="b" l="l" r="r" t="t"/>
              <a:pathLst>
                <a:path extrusionOk="0" h="149829" w="1047">
                  <a:moveTo>
                    <a:pt x="0" y="1"/>
                  </a:moveTo>
                  <a:lnTo>
                    <a:pt x="0" y="149829"/>
                  </a:lnTo>
                  <a:lnTo>
                    <a:pt x="1047" y="149326"/>
                  </a:lnTo>
                  <a:lnTo>
                    <a:pt x="1047" y="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3472050" y="1438200"/>
              <a:ext cx="26175" cy="3814775"/>
            </a:xfrm>
            <a:custGeom>
              <a:rect b="b" l="l" r="r" t="t"/>
              <a:pathLst>
                <a:path extrusionOk="0" h="152591" w="1047">
                  <a:moveTo>
                    <a:pt x="0" y="1"/>
                  </a:moveTo>
                  <a:lnTo>
                    <a:pt x="0" y="152591"/>
                  </a:lnTo>
                  <a:lnTo>
                    <a:pt x="1046" y="152130"/>
                  </a:lnTo>
                  <a:lnTo>
                    <a:pt x="1046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3099550" y="1313700"/>
              <a:ext cx="26200" cy="4064825"/>
            </a:xfrm>
            <a:custGeom>
              <a:rect b="b" l="l" r="r" t="t"/>
              <a:pathLst>
                <a:path extrusionOk="0" h="162593" w="1048">
                  <a:moveTo>
                    <a:pt x="1" y="0"/>
                  </a:moveTo>
                  <a:lnTo>
                    <a:pt x="1" y="162593"/>
                  </a:lnTo>
                  <a:lnTo>
                    <a:pt x="1047" y="162300"/>
                  </a:lnTo>
                  <a:lnTo>
                    <a:pt x="1047" y="251"/>
                  </a:lnTo>
                  <a:cubicBezTo>
                    <a:pt x="712" y="168"/>
                    <a:pt x="378" y="8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3322425" y="1379600"/>
              <a:ext cx="26175" cy="3933025"/>
            </a:xfrm>
            <a:custGeom>
              <a:rect b="b" l="l" r="r" t="t"/>
              <a:pathLst>
                <a:path extrusionOk="0" h="157321" w="1047">
                  <a:moveTo>
                    <a:pt x="0" y="1"/>
                  </a:moveTo>
                  <a:lnTo>
                    <a:pt x="0" y="157320"/>
                  </a:lnTo>
                  <a:cubicBezTo>
                    <a:pt x="377" y="157195"/>
                    <a:pt x="712" y="157069"/>
                    <a:pt x="1047" y="156944"/>
                  </a:cubicBezTo>
                  <a:lnTo>
                    <a:pt x="1047" y="3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3173850" y="1332525"/>
              <a:ext cx="26175" cy="4026125"/>
            </a:xfrm>
            <a:custGeom>
              <a:rect b="b" l="l" r="r" t="t"/>
              <a:pathLst>
                <a:path extrusionOk="0" h="161045" w="1047">
                  <a:moveTo>
                    <a:pt x="0" y="1"/>
                  </a:moveTo>
                  <a:lnTo>
                    <a:pt x="0" y="161045"/>
                  </a:lnTo>
                  <a:lnTo>
                    <a:pt x="1047" y="160752"/>
                  </a:lnTo>
                  <a:lnTo>
                    <a:pt x="1047" y="2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3248125" y="1354500"/>
              <a:ext cx="26200" cy="3983225"/>
            </a:xfrm>
            <a:custGeom>
              <a:rect b="b" l="l" r="r" t="t"/>
              <a:pathLst>
                <a:path extrusionOk="0" h="159329" w="1048">
                  <a:moveTo>
                    <a:pt x="1" y="0"/>
                  </a:moveTo>
                  <a:lnTo>
                    <a:pt x="1" y="159329"/>
                  </a:lnTo>
                  <a:lnTo>
                    <a:pt x="1047" y="158952"/>
                  </a:lnTo>
                  <a:lnTo>
                    <a:pt x="1047" y="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3397750" y="1406825"/>
              <a:ext cx="26175" cy="3877550"/>
            </a:xfrm>
            <a:custGeom>
              <a:rect b="b" l="l" r="r" t="t"/>
              <a:pathLst>
                <a:path extrusionOk="0" h="155102" w="1047">
                  <a:moveTo>
                    <a:pt x="1" y="0"/>
                  </a:moveTo>
                  <a:lnTo>
                    <a:pt x="1" y="155101"/>
                  </a:lnTo>
                  <a:lnTo>
                    <a:pt x="1047" y="154683"/>
                  </a:lnTo>
                  <a:lnTo>
                    <a:pt x="1047" y="419"/>
                  </a:lnTo>
                  <a:cubicBezTo>
                    <a:pt x="712" y="293"/>
                    <a:pt x="335" y="16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3917750" y="1708150"/>
              <a:ext cx="26175" cy="3275925"/>
            </a:xfrm>
            <a:custGeom>
              <a:rect b="b" l="l" r="r" t="t"/>
              <a:pathLst>
                <a:path extrusionOk="0" h="131037" w="1047">
                  <a:moveTo>
                    <a:pt x="1" y="0"/>
                  </a:moveTo>
                  <a:lnTo>
                    <a:pt x="1" y="131037"/>
                  </a:lnTo>
                  <a:lnTo>
                    <a:pt x="1047" y="130200"/>
                  </a:lnTo>
                  <a:lnTo>
                    <a:pt x="1047" y="8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3843475" y="1651650"/>
              <a:ext cx="26175" cy="3388925"/>
            </a:xfrm>
            <a:custGeom>
              <a:rect b="b" l="l" r="r" t="t"/>
              <a:pathLst>
                <a:path extrusionOk="0" h="135557" w="1047">
                  <a:moveTo>
                    <a:pt x="0" y="0"/>
                  </a:moveTo>
                  <a:lnTo>
                    <a:pt x="0" y="135557"/>
                  </a:lnTo>
                  <a:lnTo>
                    <a:pt x="1047" y="134762"/>
                  </a:lnTo>
                  <a:lnTo>
                    <a:pt x="1047" y="754"/>
                  </a:lnTo>
                  <a:cubicBezTo>
                    <a:pt x="670" y="502"/>
                    <a:pt x="335" y="25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3992050" y="1768825"/>
              <a:ext cx="26175" cy="3153525"/>
            </a:xfrm>
            <a:custGeom>
              <a:rect b="b" l="l" r="r" t="t"/>
              <a:pathLst>
                <a:path extrusionOk="0" h="126141" w="1047">
                  <a:moveTo>
                    <a:pt x="0" y="1"/>
                  </a:moveTo>
                  <a:lnTo>
                    <a:pt x="0" y="126141"/>
                  </a:lnTo>
                  <a:cubicBezTo>
                    <a:pt x="335" y="125848"/>
                    <a:pt x="712" y="125555"/>
                    <a:pt x="1046" y="125220"/>
                  </a:cubicBezTo>
                  <a:lnTo>
                    <a:pt x="1046" y="921"/>
                  </a:lnTo>
                  <a:cubicBezTo>
                    <a:pt x="712" y="628"/>
                    <a:pt x="335" y="29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3769175" y="1600375"/>
              <a:ext cx="26200" cy="3490425"/>
            </a:xfrm>
            <a:custGeom>
              <a:rect b="b" l="l" r="r" t="t"/>
              <a:pathLst>
                <a:path extrusionOk="0" h="139617" w="1048">
                  <a:moveTo>
                    <a:pt x="1" y="1"/>
                  </a:moveTo>
                  <a:lnTo>
                    <a:pt x="1" y="139617"/>
                  </a:lnTo>
                  <a:cubicBezTo>
                    <a:pt x="336" y="139408"/>
                    <a:pt x="670" y="139156"/>
                    <a:pt x="1047" y="138947"/>
                  </a:cubicBezTo>
                  <a:lnTo>
                    <a:pt x="1047" y="712"/>
                  </a:lnTo>
                  <a:cubicBezTo>
                    <a:pt x="670" y="461"/>
                    <a:pt x="336" y="25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3694900" y="1554350"/>
              <a:ext cx="26175" cy="3583550"/>
            </a:xfrm>
            <a:custGeom>
              <a:rect b="b" l="l" r="r" t="t"/>
              <a:pathLst>
                <a:path extrusionOk="0" h="143342" w="1047">
                  <a:moveTo>
                    <a:pt x="0" y="0"/>
                  </a:moveTo>
                  <a:lnTo>
                    <a:pt x="0" y="143341"/>
                  </a:lnTo>
                  <a:cubicBezTo>
                    <a:pt x="335" y="143132"/>
                    <a:pt x="670" y="142923"/>
                    <a:pt x="1047" y="142713"/>
                  </a:cubicBezTo>
                  <a:lnTo>
                    <a:pt x="1047" y="628"/>
                  </a:lnTo>
                  <a:cubicBezTo>
                    <a:pt x="670" y="419"/>
                    <a:pt x="335" y="20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4066325" y="1835800"/>
              <a:ext cx="26175" cy="3019600"/>
            </a:xfrm>
            <a:custGeom>
              <a:rect b="b" l="l" r="r" t="t"/>
              <a:pathLst>
                <a:path extrusionOk="0" h="120784" w="1047">
                  <a:moveTo>
                    <a:pt x="1" y="0"/>
                  </a:moveTo>
                  <a:lnTo>
                    <a:pt x="1" y="120783"/>
                  </a:lnTo>
                  <a:lnTo>
                    <a:pt x="1047" y="119737"/>
                  </a:lnTo>
                  <a:lnTo>
                    <a:pt x="1047" y="1046"/>
                  </a:lnTo>
                  <a:cubicBezTo>
                    <a:pt x="712" y="712"/>
                    <a:pt x="335" y="37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3620600" y="1511450"/>
              <a:ext cx="26200" cy="3668300"/>
            </a:xfrm>
            <a:custGeom>
              <a:rect b="b" l="l" r="r" t="t"/>
              <a:pathLst>
                <a:path extrusionOk="0" h="146732" w="1048">
                  <a:moveTo>
                    <a:pt x="1" y="0"/>
                  </a:moveTo>
                  <a:lnTo>
                    <a:pt x="1" y="146731"/>
                  </a:lnTo>
                  <a:cubicBezTo>
                    <a:pt x="336" y="146564"/>
                    <a:pt x="671" y="146355"/>
                    <a:pt x="1047" y="146145"/>
                  </a:cubicBezTo>
                  <a:lnTo>
                    <a:pt x="1047" y="586"/>
                  </a:lnTo>
                  <a:cubicBezTo>
                    <a:pt x="671" y="377"/>
                    <a:pt x="336" y="20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>
              <a:off x="4437750" y="2310800"/>
              <a:ext cx="26200" cy="2069575"/>
            </a:xfrm>
            <a:custGeom>
              <a:rect b="b" l="l" r="r" t="t"/>
              <a:pathLst>
                <a:path extrusionOk="0" h="82783" w="1048">
                  <a:moveTo>
                    <a:pt x="1" y="1"/>
                  </a:moveTo>
                  <a:lnTo>
                    <a:pt x="1" y="82783"/>
                  </a:lnTo>
                  <a:cubicBezTo>
                    <a:pt x="377" y="82197"/>
                    <a:pt x="712" y="81569"/>
                    <a:pt x="1047" y="80899"/>
                  </a:cubicBezTo>
                  <a:lnTo>
                    <a:pt x="1047" y="1884"/>
                  </a:lnTo>
                  <a:cubicBezTo>
                    <a:pt x="712" y="1256"/>
                    <a:pt x="377" y="62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4363475" y="2190475"/>
              <a:ext cx="26175" cy="2310225"/>
            </a:xfrm>
            <a:custGeom>
              <a:rect b="b" l="l" r="r" t="t"/>
              <a:pathLst>
                <a:path extrusionOk="0" h="92409" w="1047">
                  <a:moveTo>
                    <a:pt x="0" y="1"/>
                  </a:moveTo>
                  <a:lnTo>
                    <a:pt x="0" y="92409"/>
                  </a:lnTo>
                  <a:cubicBezTo>
                    <a:pt x="377" y="91906"/>
                    <a:pt x="712" y="91362"/>
                    <a:pt x="1047" y="90818"/>
                  </a:cubicBezTo>
                  <a:lnTo>
                    <a:pt x="1047" y="1633"/>
                  </a:lnTo>
                  <a:cubicBezTo>
                    <a:pt x="712" y="1089"/>
                    <a:pt x="377" y="54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4586325" y="2630975"/>
              <a:ext cx="26175" cy="1430300"/>
            </a:xfrm>
            <a:custGeom>
              <a:rect b="b" l="l" r="r" t="t"/>
              <a:pathLst>
                <a:path extrusionOk="0" h="57212" w="1047">
                  <a:moveTo>
                    <a:pt x="1" y="0"/>
                  </a:moveTo>
                  <a:lnTo>
                    <a:pt x="1" y="57211"/>
                  </a:lnTo>
                  <a:cubicBezTo>
                    <a:pt x="377" y="56207"/>
                    <a:pt x="712" y="55160"/>
                    <a:pt x="1047" y="54156"/>
                  </a:cubicBezTo>
                  <a:lnTo>
                    <a:pt x="1047" y="3055"/>
                  </a:lnTo>
                  <a:cubicBezTo>
                    <a:pt x="712" y="2009"/>
                    <a:pt x="377" y="96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4512050" y="2453100"/>
              <a:ext cx="26175" cy="1784975"/>
            </a:xfrm>
            <a:custGeom>
              <a:rect b="b" l="l" r="r" t="t"/>
              <a:pathLst>
                <a:path extrusionOk="0" h="71399" w="1047">
                  <a:moveTo>
                    <a:pt x="0" y="0"/>
                  </a:moveTo>
                  <a:lnTo>
                    <a:pt x="0" y="71399"/>
                  </a:lnTo>
                  <a:cubicBezTo>
                    <a:pt x="377" y="70646"/>
                    <a:pt x="712" y="69892"/>
                    <a:pt x="1047" y="69097"/>
                  </a:cubicBezTo>
                  <a:lnTo>
                    <a:pt x="1047" y="2302"/>
                  </a:lnTo>
                  <a:cubicBezTo>
                    <a:pt x="712" y="1549"/>
                    <a:pt x="377" y="75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4214900" y="1993775"/>
              <a:ext cx="26175" cy="2704675"/>
            </a:xfrm>
            <a:custGeom>
              <a:rect b="b" l="l" r="r" t="t"/>
              <a:pathLst>
                <a:path extrusionOk="0" h="108187" w="1047">
                  <a:moveTo>
                    <a:pt x="0" y="1"/>
                  </a:moveTo>
                  <a:lnTo>
                    <a:pt x="0" y="108187"/>
                  </a:lnTo>
                  <a:cubicBezTo>
                    <a:pt x="335" y="107768"/>
                    <a:pt x="712" y="107350"/>
                    <a:pt x="1047" y="106931"/>
                  </a:cubicBezTo>
                  <a:lnTo>
                    <a:pt x="1047" y="1256"/>
                  </a:lnTo>
                  <a:cubicBezTo>
                    <a:pt x="712" y="838"/>
                    <a:pt x="335" y="4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3025275" y="1298000"/>
              <a:ext cx="26175" cy="4095175"/>
            </a:xfrm>
            <a:custGeom>
              <a:rect b="b" l="l" r="r" t="t"/>
              <a:pathLst>
                <a:path extrusionOk="0" h="163807" w="1047">
                  <a:moveTo>
                    <a:pt x="1" y="0"/>
                  </a:moveTo>
                  <a:lnTo>
                    <a:pt x="1" y="163807"/>
                  </a:lnTo>
                  <a:lnTo>
                    <a:pt x="1047" y="163598"/>
                  </a:lnTo>
                  <a:lnTo>
                    <a:pt x="1047" y="210"/>
                  </a:lnTo>
                  <a:cubicBezTo>
                    <a:pt x="712" y="126"/>
                    <a:pt x="377" y="8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5"/>
            <p:cNvSpPr/>
            <p:nvPr/>
          </p:nvSpPr>
          <p:spPr>
            <a:xfrm>
              <a:off x="4140625" y="1911125"/>
              <a:ext cx="26175" cy="2868925"/>
            </a:xfrm>
            <a:custGeom>
              <a:rect b="b" l="l" r="r" t="t"/>
              <a:pathLst>
                <a:path extrusionOk="0" h="114757" w="1047">
                  <a:moveTo>
                    <a:pt x="0" y="0"/>
                  </a:moveTo>
                  <a:lnTo>
                    <a:pt x="0" y="114757"/>
                  </a:lnTo>
                  <a:cubicBezTo>
                    <a:pt x="335" y="114422"/>
                    <a:pt x="711" y="114045"/>
                    <a:pt x="1046" y="113669"/>
                  </a:cubicBezTo>
                  <a:lnTo>
                    <a:pt x="1046" y="1130"/>
                  </a:lnTo>
                  <a:cubicBezTo>
                    <a:pt x="711" y="754"/>
                    <a:pt x="335" y="37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5"/>
            <p:cNvSpPr/>
            <p:nvPr/>
          </p:nvSpPr>
          <p:spPr>
            <a:xfrm>
              <a:off x="4289175" y="2085850"/>
              <a:ext cx="26200" cy="2519475"/>
            </a:xfrm>
            <a:custGeom>
              <a:rect b="b" l="l" r="r" t="t"/>
              <a:pathLst>
                <a:path extrusionOk="0" h="100779" w="1048">
                  <a:moveTo>
                    <a:pt x="1" y="1"/>
                  </a:moveTo>
                  <a:lnTo>
                    <a:pt x="1" y="100779"/>
                  </a:lnTo>
                  <a:cubicBezTo>
                    <a:pt x="336" y="100318"/>
                    <a:pt x="712" y="99816"/>
                    <a:pt x="1047" y="99356"/>
                  </a:cubicBezTo>
                  <a:lnTo>
                    <a:pt x="1047" y="1424"/>
                  </a:lnTo>
                  <a:cubicBezTo>
                    <a:pt x="712" y="963"/>
                    <a:pt x="336" y="4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2876700" y="1274975"/>
              <a:ext cx="26175" cy="4142275"/>
            </a:xfrm>
            <a:custGeom>
              <a:rect b="b" l="l" r="r" t="t"/>
              <a:pathLst>
                <a:path extrusionOk="0" h="165691" w="1047">
                  <a:moveTo>
                    <a:pt x="1" y="1"/>
                  </a:moveTo>
                  <a:lnTo>
                    <a:pt x="1" y="165690"/>
                  </a:lnTo>
                  <a:lnTo>
                    <a:pt x="1047" y="165565"/>
                  </a:lnTo>
                  <a:lnTo>
                    <a:pt x="1047" y="1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2951000" y="1285450"/>
              <a:ext cx="26175" cy="4121325"/>
            </a:xfrm>
            <a:custGeom>
              <a:rect b="b" l="l" r="r" t="t"/>
              <a:pathLst>
                <a:path extrusionOk="0" h="164853" w="1047">
                  <a:moveTo>
                    <a:pt x="0" y="0"/>
                  </a:moveTo>
                  <a:lnTo>
                    <a:pt x="0" y="164853"/>
                  </a:lnTo>
                  <a:lnTo>
                    <a:pt x="1046" y="164686"/>
                  </a:lnTo>
                  <a:lnTo>
                    <a:pt x="1046" y="168"/>
                  </a:lnTo>
                  <a:cubicBezTo>
                    <a:pt x="712" y="126"/>
                    <a:pt x="377" y="4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2802425" y="1267650"/>
              <a:ext cx="26175" cy="4156925"/>
            </a:xfrm>
            <a:custGeom>
              <a:rect b="b" l="l" r="r" t="t"/>
              <a:pathLst>
                <a:path extrusionOk="0" h="166277" w="1047">
                  <a:moveTo>
                    <a:pt x="0" y="1"/>
                  </a:moveTo>
                  <a:lnTo>
                    <a:pt x="0" y="166276"/>
                  </a:lnTo>
                  <a:lnTo>
                    <a:pt x="1046" y="166151"/>
                  </a:lnTo>
                  <a:lnTo>
                    <a:pt x="1046" y="84"/>
                  </a:lnTo>
                  <a:cubicBezTo>
                    <a:pt x="712" y="43"/>
                    <a:pt x="37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>
              <a:off x="2728125" y="1262425"/>
              <a:ext cx="26200" cy="4166325"/>
            </a:xfrm>
            <a:custGeom>
              <a:rect b="b" l="l" r="r" t="t"/>
              <a:pathLst>
                <a:path extrusionOk="0" h="166653" w="1048">
                  <a:moveTo>
                    <a:pt x="1" y="1"/>
                  </a:moveTo>
                  <a:lnTo>
                    <a:pt x="1" y="166653"/>
                  </a:lnTo>
                  <a:lnTo>
                    <a:pt x="1047" y="166611"/>
                  </a:lnTo>
                  <a:lnTo>
                    <a:pt x="1047" y="84"/>
                  </a:lnTo>
                  <a:cubicBezTo>
                    <a:pt x="712" y="84"/>
                    <a:pt x="37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>
              <a:off x="2653850" y="1260325"/>
              <a:ext cx="26175" cy="4170525"/>
            </a:xfrm>
            <a:custGeom>
              <a:rect b="b" l="l" r="r" t="t"/>
              <a:pathLst>
                <a:path extrusionOk="0" h="166821" w="1047">
                  <a:moveTo>
                    <a:pt x="0" y="1"/>
                  </a:moveTo>
                  <a:lnTo>
                    <a:pt x="0" y="166821"/>
                  </a:lnTo>
                  <a:lnTo>
                    <a:pt x="1047" y="166821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5"/>
            <p:cNvSpPr/>
            <p:nvPr/>
          </p:nvSpPr>
          <p:spPr>
            <a:xfrm>
              <a:off x="4660625" y="2883125"/>
              <a:ext cx="26175" cy="925975"/>
            </a:xfrm>
            <a:custGeom>
              <a:rect b="b" l="l" r="r" t="t"/>
              <a:pathLst>
                <a:path extrusionOk="0" h="37039" w="1047">
                  <a:moveTo>
                    <a:pt x="0" y="0"/>
                  </a:moveTo>
                  <a:lnTo>
                    <a:pt x="0" y="37039"/>
                  </a:lnTo>
                  <a:cubicBezTo>
                    <a:pt x="419" y="35239"/>
                    <a:pt x="753" y="33398"/>
                    <a:pt x="1046" y="31556"/>
                  </a:cubicBezTo>
                  <a:lnTo>
                    <a:pt x="1046" y="5483"/>
                  </a:lnTo>
                  <a:cubicBezTo>
                    <a:pt x="753" y="3641"/>
                    <a:pt x="419" y="18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1762400" y="1435075"/>
              <a:ext cx="26200" cy="3821050"/>
            </a:xfrm>
            <a:custGeom>
              <a:rect b="b" l="l" r="r" t="t"/>
              <a:pathLst>
                <a:path extrusionOk="0" h="152842" w="1048">
                  <a:moveTo>
                    <a:pt x="1047" y="0"/>
                  </a:moveTo>
                  <a:cubicBezTo>
                    <a:pt x="671" y="167"/>
                    <a:pt x="336" y="335"/>
                    <a:pt x="1" y="502"/>
                  </a:cubicBezTo>
                  <a:lnTo>
                    <a:pt x="1" y="152381"/>
                  </a:lnTo>
                  <a:lnTo>
                    <a:pt x="1047" y="15284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2579550" y="1260325"/>
              <a:ext cx="26200" cy="4170525"/>
            </a:xfrm>
            <a:custGeom>
              <a:rect b="b" l="l" r="r" t="t"/>
              <a:pathLst>
                <a:path extrusionOk="0" h="166821" w="1048">
                  <a:moveTo>
                    <a:pt x="1" y="1"/>
                  </a:moveTo>
                  <a:lnTo>
                    <a:pt x="1" y="166821"/>
                  </a:lnTo>
                  <a:lnTo>
                    <a:pt x="1047" y="166821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>
              <a:off x="647075" y="2613175"/>
              <a:ext cx="26175" cy="1465875"/>
            </a:xfrm>
            <a:custGeom>
              <a:rect b="b" l="l" r="r" t="t"/>
              <a:pathLst>
                <a:path extrusionOk="0" h="58635" w="1047">
                  <a:moveTo>
                    <a:pt x="1047" y="1"/>
                  </a:moveTo>
                  <a:cubicBezTo>
                    <a:pt x="712" y="963"/>
                    <a:pt x="335" y="1968"/>
                    <a:pt x="0" y="2930"/>
                  </a:cubicBezTo>
                  <a:lnTo>
                    <a:pt x="0" y="55663"/>
                  </a:lnTo>
                  <a:cubicBezTo>
                    <a:pt x="335" y="56668"/>
                    <a:pt x="670" y="57630"/>
                    <a:pt x="1047" y="58635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2505275" y="1262425"/>
              <a:ext cx="26175" cy="4167375"/>
            </a:xfrm>
            <a:custGeom>
              <a:rect b="b" l="l" r="r" t="t"/>
              <a:pathLst>
                <a:path extrusionOk="0" h="166695" w="1047">
                  <a:moveTo>
                    <a:pt x="1047" y="1"/>
                  </a:moveTo>
                  <a:lnTo>
                    <a:pt x="0" y="42"/>
                  </a:lnTo>
                  <a:lnTo>
                    <a:pt x="0" y="166611"/>
                  </a:lnTo>
                  <a:lnTo>
                    <a:pt x="1047" y="166695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>
              <a:off x="2356700" y="1273925"/>
              <a:ext cx="26175" cy="4143325"/>
            </a:xfrm>
            <a:custGeom>
              <a:rect b="b" l="l" r="r" t="t"/>
              <a:pathLst>
                <a:path extrusionOk="0" h="165733" w="1047">
                  <a:moveTo>
                    <a:pt x="1047" y="1"/>
                  </a:moveTo>
                  <a:lnTo>
                    <a:pt x="1" y="126"/>
                  </a:lnTo>
                  <a:lnTo>
                    <a:pt x="1" y="165607"/>
                  </a:lnTo>
                  <a:lnTo>
                    <a:pt x="1047" y="165732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>
              <a:off x="2430975" y="1266600"/>
              <a:ext cx="26200" cy="4157975"/>
            </a:xfrm>
            <a:custGeom>
              <a:rect b="b" l="l" r="r" t="t"/>
              <a:pathLst>
                <a:path extrusionOk="0" h="166319" w="1048">
                  <a:moveTo>
                    <a:pt x="1047" y="1"/>
                  </a:moveTo>
                  <a:lnTo>
                    <a:pt x="1" y="85"/>
                  </a:lnTo>
                  <a:lnTo>
                    <a:pt x="1" y="166235"/>
                  </a:lnTo>
                  <a:cubicBezTo>
                    <a:pt x="336" y="166277"/>
                    <a:pt x="712" y="166318"/>
                    <a:pt x="1047" y="166318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572800" y="2855925"/>
              <a:ext cx="26175" cy="980375"/>
            </a:xfrm>
            <a:custGeom>
              <a:rect b="b" l="l" r="r" t="t"/>
              <a:pathLst>
                <a:path extrusionOk="0" h="39215" w="1047">
                  <a:moveTo>
                    <a:pt x="1046" y="0"/>
                  </a:moveTo>
                  <a:cubicBezTo>
                    <a:pt x="670" y="1632"/>
                    <a:pt x="293" y="3306"/>
                    <a:pt x="0" y="4981"/>
                  </a:cubicBezTo>
                  <a:lnTo>
                    <a:pt x="0" y="34235"/>
                  </a:lnTo>
                  <a:cubicBezTo>
                    <a:pt x="293" y="35909"/>
                    <a:pt x="670" y="37583"/>
                    <a:pt x="1046" y="39215"/>
                  </a:cubicBezTo>
                  <a:lnTo>
                    <a:pt x="1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2282425" y="1284400"/>
              <a:ext cx="26175" cy="4123425"/>
            </a:xfrm>
            <a:custGeom>
              <a:rect b="b" l="l" r="r" t="t"/>
              <a:pathLst>
                <a:path extrusionOk="0" h="164937" w="1047">
                  <a:moveTo>
                    <a:pt x="1046" y="0"/>
                  </a:moveTo>
                  <a:lnTo>
                    <a:pt x="0" y="168"/>
                  </a:lnTo>
                  <a:lnTo>
                    <a:pt x="0" y="164769"/>
                  </a:lnTo>
                  <a:cubicBezTo>
                    <a:pt x="335" y="164811"/>
                    <a:pt x="712" y="164853"/>
                    <a:pt x="1046" y="164937"/>
                  </a:cubicBezTo>
                  <a:lnTo>
                    <a:pt x="1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1018500" y="1986450"/>
              <a:ext cx="26175" cy="2719325"/>
            </a:xfrm>
            <a:custGeom>
              <a:rect b="b" l="l" r="r" t="t"/>
              <a:pathLst>
                <a:path extrusionOk="0" h="108773" w="1047">
                  <a:moveTo>
                    <a:pt x="1047" y="1"/>
                  </a:moveTo>
                  <a:cubicBezTo>
                    <a:pt x="712" y="377"/>
                    <a:pt x="377" y="796"/>
                    <a:pt x="1" y="1214"/>
                  </a:cubicBezTo>
                  <a:lnTo>
                    <a:pt x="1" y="107517"/>
                  </a:lnTo>
                  <a:cubicBezTo>
                    <a:pt x="377" y="107935"/>
                    <a:pt x="712" y="108354"/>
                    <a:pt x="1047" y="108773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>
              <a:off x="944225" y="2077475"/>
              <a:ext cx="26175" cy="2536225"/>
            </a:xfrm>
            <a:custGeom>
              <a:rect b="b" l="l" r="r" t="t"/>
              <a:pathLst>
                <a:path extrusionOk="0" h="101449" w="1047">
                  <a:moveTo>
                    <a:pt x="1047" y="1"/>
                  </a:moveTo>
                  <a:cubicBezTo>
                    <a:pt x="712" y="461"/>
                    <a:pt x="335" y="922"/>
                    <a:pt x="0" y="1382"/>
                  </a:cubicBezTo>
                  <a:lnTo>
                    <a:pt x="0" y="100067"/>
                  </a:lnTo>
                  <a:cubicBezTo>
                    <a:pt x="335" y="100528"/>
                    <a:pt x="712" y="100988"/>
                    <a:pt x="1047" y="101449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>
              <a:off x="1092800" y="1903800"/>
              <a:ext cx="26175" cy="2883575"/>
            </a:xfrm>
            <a:custGeom>
              <a:rect b="b" l="l" r="r" t="t"/>
              <a:pathLst>
                <a:path extrusionOk="0" h="115343" w="1047">
                  <a:moveTo>
                    <a:pt x="1046" y="0"/>
                  </a:moveTo>
                  <a:cubicBezTo>
                    <a:pt x="712" y="377"/>
                    <a:pt x="377" y="754"/>
                    <a:pt x="0" y="1130"/>
                  </a:cubicBezTo>
                  <a:lnTo>
                    <a:pt x="0" y="114213"/>
                  </a:lnTo>
                  <a:cubicBezTo>
                    <a:pt x="377" y="114590"/>
                    <a:pt x="712" y="114966"/>
                    <a:pt x="1046" y="115343"/>
                  </a:cubicBezTo>
                  <a:lnTo>
                    <a:pt x="1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5"/>
            <p:cNvSpPr/>
            <p:nvPr/>
          </p:nvSpPr>
          <p:spPr>
            <a:xfrm>
              <a:off x="1241350" y="1763600"/>
              <a:ext cx="26200" cy="3165025"/>
            </a:xfrm>
            <a:custGeom>
              <a:rect b="b" l="l" r="r" t="t"/>
              <a:pathLst>
                <a:path extrusionOk="0" h="126601" w="1048">
                  <a:moveTo>
                    <a:pt x="1047" y="0"/>
                  </a:moveTo>
                  <a:cubicBezTo>
                    <a:pt x="712" y="293"/>
                    <a:pt x="378" y="586"/>
                    <a:pt x="1" y="921"/>
                  </a:cubicBezTo>
                  <a:lnTo>
                    <a:pt x="1" y="125680"/>
                  </a:lnTo>
                  <a:cubicBezTo>
                    <a:pt x="378" y="125973"/>
                    <a:pt x="712" y="126308"/>
                    <a:pt x="1047" y="126601"/>
                  </a:cubicBez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>
              <a:off x="795650" y="2299300"/>
              <a:ext cx="26175" cy="2092600"/>
            </a:xfrm>
            <a:custGeom>
              <a:rect b="b" l="l" r="r" t="t"/>
              <a:pathLst>
                <a:path extrusionOk="0" h="83704" w="1047">
                  <a:moveTo>
                    <a:pt x="1047" y="0"/>
                  </a:moveTo>
                  <a:cubicBezTo>
                    <a:pt x="712" y="628"/>
                    <a:pt x="335" y="1214"/>
                    <a:pt x="0" y="1842"/>
                  </a:cubicBezTo>
                  <a:lnTo>
                    <a:pt x="0" y="81862"/>
                  </a:lnTo>
                  <a:cubicBezTo>
                    <a:pt x="335" y="82489"/>
                    <a:pt x="712" y="83117"/>
                    <a:pt x="1047" y="83703"/>
                  </a:cubicBez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5"/>
            <p:cNvSpPr/>
            <p:nvPr/>
          </p:nvSpPr>
          <p:spPr>
            <a:xfrm>
              <a:off x="869925" y="2181075"/>
              <a:ext cx="26200" cy="2329050"/>
            </a:xfrm>
            <a:custGeom>
              <a:rect b="b" l="l" r="r" t="t"/>
              <a:pathLst>
                <a:path extrusionOk="0" h="93162" w="1048">
                  <a:moveTo>
                    <a:pt x="1047" y="0"/>
                  </a:moveTo>
                  <a:cubicBezTo>
                    <a:pt x="712" y="502"/>
                    <a:pt x="336" y="1046"/>
                    <a:pt x="1" y="1549"/>
                  </a:cubicBezTo>
                  <a:lnTo>
                    <a:pt x="1" y="91571"/>
                  </a:lnTo>
                  <a:cubicBezTo>
                    <a:pt x="336" y="92115"/>
                    <a:pt x="712" y="92617"/>
                    <a:pt x="1047" y="93161"/>
                  </a:cubicBez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5"/>
            <p:cNvSpPr/>
            <p:nvPr/>
          </p:nvSpPr>
          <p:spPr>
            <a:xfrm>
              <a:off x="721350" y="2439500"/>
              <a:ext cx="26200" cy="1812175"/>
            </a:xfrm>
            <a:custGeom>
              <a:rect b="b" l="l" r="r" t="t"/>
              <a:pathLst>
                <a:path extrusionOk="0" h="72487" w="1048">
                  <a:moveTo>
                    <a:pt x="1047" y="0"/>
                  </a:moveTo>
                  <a:cubicBezTo>
                    <a:pt x="712" y="712"/>
                    <a:pt x="336" y="1465"/>
                    <a:pt x="1" y="2260"/>
                  </a:cubicBezTo>
                  <a:lnTo>
                    <a:pt x="1" y="70269"/>
                  </a:lnTo>
                  <a:cubicBezTo>
                    <a:pt x="336" y="71022"/>
                    <a:pt x="712" y="71776"/>
                    <a:pt x="1047" y="72487"/>
                  </a:cubicBez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5"/>
            <p:cNvSpPr/>
            <p:nvPr/>
          </p:nvSpPr>
          <p:spPr>
            <a:xfrm>
              <a:off x="1613850" y="1508300"/>
              <a:ext cx="26175" cy="3674575"/>
            </a:xfrm>
            <a:custGeom>
              <a:rect b="b" l="l" r="r" t="t"/>
              <a:pathLst>
                <a:path extrusionOk="0" h="146983" w="1047">
                  <a:moveTo>
                    <a:pt x="1046" y="1"/>
                  </a:moveTo>
                  <a:lnTo>
                    <a:pt x="0" y="545"/>
                  </a:lnTo>
                  <a:lnTo>
                    <a:pt x="0" y="146439"/>
                  </a:lnTo>
                  <a:lnTo>
                    <a:pt x="1046" y="146983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5"/>
            <p:cNvSpPr/>
            <p:nvPr/>
          </p:nvSpPr>
          <p:spPr>
            <a:xfrm>
              <a:off x="1389925" y="1646400"/>
              <a:ext cx="26200" cy="3398375"/>
            </a:xfrm>
            <a:custGeom>
              <a:rect b="b" l="l" r="r" t="t"/>
              <a:pathLst>
                <a:path extrusionOk="0" h="135935" w="1048">
                  <a:moveTo>
                    <a:pt x="1047" y="1"/>
                  </a:moveTo>
                  <a:lnTo>
                    <a:pt x="1" y="754"/>
                  </a:lnTo>
                  <a:lnTo>
                    <a:pt x="1" y="135181"/>
                  </a:lnTo>
                  <a:lnTo>
                    <a:pt x="1047" y="135934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5"/>
            <p:cNvSpPr/>
            <p:nvPr/>
          </p:nvSpPr>
          <p:spPr>
            <a:xfrm>
              <a:off x="1539550" y="1550150"/>
              <a:ext cx="26175" cy="3591925"/>
            </a:xfrm>
            <a:custGeom>
              <a:rect b="b" l="l" r="r" t="t"/>
              <a:pathLst>
                <a:path extrusionOk="0" h="143677" w="1047">
                  <a:moveTo>
                    <a:pt x="1047" y="1"/>
                  </a:moveTo>
                  <a:lnTo>
                    <a:pt x="1" y="628"/>
                  </a:lnTo>
                  <a:lnTo>
                    <a:pt x="1" y="143049"/>
                  </a:lnTo>
                  <a:cubicBezTo>
                    <a:pt x="335" y="143258"/>
                    <a:pt x="670" y="143467"/>
                    <a:pt x="1047" y="14367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5"/>
            <p:cNvSpPr/>
            <p:nvPr/>
          </p:nvSpPr>
          <p:spPr>
            <a:xfrm>
              <a:off x="1465275" y="1596200"/>
              <a:ext cx="26175" cy="3499850"/>
            </a:xfrm>
            <a:custGeom>
              <a:rect b="b" l="l" r="r" t="t"/>
              <a:pathLst>
                <a:path extrusionOk="0" h="139994" w="1047">
                  <a:moveTo>
                    <a:pt x="1046" y="0"/>
                  </a:moveTo>
                  <a:cubicBezTo>
                    <a:pt x="670" y="209"/>
                    <a:pt x="335" y="460"/>
                    <a:pt x="0" y="670"/>
                  </a:cubicBezTo>
                  <a:lnTo>
                    <a:pt x="0" y="139282"/>
                  </a:lnTo>
                  <a:lnTo>
                    <a:pt x="1046" y="139993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5"/>
            <p:cNvSpPr/>
            <p:nvPr/>
          </p:nvSpPr>
          <p:spPr>
            <a:xfrm>
              <a:off x="2208125" y="1298000"/>
              <a:ext cx="26175" cy="4096225"/>
            </a:xfrm>
            <a:custGeom>
              <a:rect b="b" l="l" r="r" t="t"/>
              <a:pathLst>
                <a:path extrusionOk="0" h="163849" w="1047">
                  <a:moveTo>
                    <a:pt x="1047" y="0"/>
                  </a:moveTo>
                  <a:lnTo>
                    <a:pt x="1" y="168"/>
                  </a:lnTo>
                  <a:lnTo>
                    <a:pt x="1" y="163681"/>
                  </a:lnTo>
                  <a:cubicBezTo>
                    <a:pt x="335" y="163723"/>
                    <a:pt x="670" y="163807"/>
                    <a:pt x="1047" y="163849"/>
                  </a:cubicBez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5"/>
            <p:cNvSpPr/>
            <p:nvPr/>
          </p:nvSpPr>
          <p:spPr>
            <a:xfrm>
              <a:off x="1315650" y="1701875"/>
              <a:ext cx="26175" cy="3287450"/>
            </a:xfrm>
            <a:custGeom>
              <a:rect b="b" l="l" r="r" t="t"/>
              <a:pathLst>
                <a:path extrusionOk="0" h="131498" w="1047">
                  <a:moveTo>
                    <a:pt x="1047" y="0"/>
                  </a:moveTo>
                  <a:lnTo>
                    <a:pt x="0" y="837"/>
                  </a:lnTo>
                  <a:lnTo>
                    <a:pt x="0" y="130660"/>
                  </a:lnTo>
                  <a:cubicBezTo>
                    <a:pt x="377" y="130953"/>
                    <a:pt x="712" y="131246"/>
                    <a:pt x="1047" y="131497"/>
                  </a:cubicBez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5"/>
            <p:cNvSpPr/>
            <p:nvPr/>
          </p:nvSpPr>
          <p:spPr>
            <a:xfrm>
              <a:off x="1167075" y="1830550"/>
              <a:ext cx="26175" cy="3031125"/>
            </a:xfrm>
            <a:custGeom>
              <a:rect b="b" l="l" r="r" t="t"/>
              <a:pathLst>
                <a:path extrusionOk="0" h="121245" w="1047">
                  <a:moveTo>
                    <a:pt x="1047" y="1"/>
                  </a:moveTo>
                  <a:lnTo>
                    <a:pt x="1" y="1005"/>
                  </a:lnTo>
                  <a:lnTo>
                    <a:pt x="1" y="120240"/>
                  </a:lnTo>
                  <a:cubicBezTo>
                    <a:pt x="377" y="120575"/>
                    <a:pt x="712" y="120910"/>
                    <a:pt x="1047" y="121244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5"/>
            <p:cNvSpPr/>
            <p:nvPr/>
          </p:nvSpPr>
          <p:spPr>
            <a:xfrm>
              <a:off x="1688125" y="1469600"/>
              <a:ext cx="26175" cy="3752000"/>
            </a:xfrm>
            <a:custGeom>
              <a:rect b="b" l="l" r="r" t="t"/>
              <a:pathLst>
                <a:path extrusionOk="0" h="150080" w="1047">
                  <a:moveTo>
                    <a:pt x="1047" y="0"/>
                  </a:moveTo>
                  <a:cubicBezTo>
                    <a:pt x="670" y="168"/>
                    <a:pt x="335" y="335"/>
                    <a:pt x="1" y="544"/>
                  </a:cubicBezTo>
                  <a:lnTo>
                    <a:pt x="1" y="149577"/>
                  </a:lnTo>
                  <a:lnTo>
                    <a:pt x="1047" y="150079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5"/>
            <p:cNvSpPr/>
            <p:nvPr/>
          </p:nvSpPr>
          <p:spPr>
            <a:xfrm>
              <a:off x="2059550" y="1331475"/>
              <a:ext cx="26200" cy="4029275"/>
            </a:xfrm>
            <a:custGeom>
              <a:rect b="b" l="l" r="r" t="t"/>
              <a:pathLst>
                <a:path extrusionOk="0" h="161171" w="1048">
                  <a:moveTo>
                    <a:pt x="1047" y="1"/>
                  </a:moveTo>
                  <a:lnTo>
                    <a:pt x="1" y="252"/>
                  </a:lnTo>
                  <a:lnTo>
                    <a:pt x="1" y="160878"/>
                  </a:lnTo>
                  <a:lnTo>
                    <a:pt x="1047" y="161171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5"/>
            <p:cNvSpPr/>
            <p:nvPr/>
          </p:nvSpPr>
          <p:spPr>
            <a:xfrm>
              <a:off x="2133850" y="1312650"/>
              <a:ext cx="26175" cy="4066925"/>
            </a:xfrm>
            <a:custGeom>
              <a:rect b="b" l="l" r="r" t="t"/>
              <a:pathLst>
                <a:path extrusionOk="0" h="162677" w="1047">
                  <a:moveTo>
                    <a:pt x="1046" y="0"/>
                  </a:moveTo>
                  <a:lnTo>
                    <a:pt x="0" y="252"/>
                  </a:lnTo>
                  <a:lnTo>
                    <a:pt x="0" y="162426"/>
                  </a:lnTo>
                  <a:lnTo>
                    <a:pt x="1046" y="16267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5"/>
            <p:cNvSpPr/>
            <p:nvPr/>
          </p:nvSpPr>
          <p:spPr>
            <a:xfrm>
              <a:off x="1985275" y="1352400"/>
              <a:ext cx="26175" cy="3987425"/>
            </a:xfrm>
            <a:custGeom>
              <a:rect b="b" l="l" r="r" t="t"/>
              <a:pathLst>
                <a:path extrusionOk="0" h="159497" w="1047">
                  <a:moveTo>
                    <a:pt x="1047" y="1"/>
                  </a:moveTo>
                  <a:lnTo>
                    <a:pt x="0" y="336"/>
                  </a:lnTo>
                  <a:lnTo>
                    <a:pt x="0" y="159162"/>
                  </a:lnTo>
                  <a:lnTo>
                    <a:pt x="1047" y="159496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5"/>
            <p:cNvSpPr/>
            <p:nvPr/>
          </p:nvSpPr>
          <p:spPr>
            <a:xfrm>
              <a:off x="1910975" y="1376475"/>
              <a:ext cx="26200" cy="3938250"/>
            </a:xfrm>
            <a:custGeom>
              <a:rect b="b" l="l" r="r" t="t"/>
              <a:pathLst>
                <a:path extrusionOk="0" h="157530" w="1048">
                  <a:moveTo>
                    <a:pt x="1047" y="0"/>
                  </a:moveTo>
                  <a:lnTo>
                    <a:pt x="1" y="377"/>
                  </a:lnTo>
                  <a:lnTo>
                    <a:pt x="1" y="157152"/>
                  </a:lnTo>
                  <a:cubicBezTo>
                    <a:pt x="336" y="157278"/>
                    <a:pt x="670" y="157403"/>
                    <a:pt x="1047" y="157529"/>
                  </a:cubicBez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5"/>
            <p:cNvSpPr/>
            <p:nvPr/>
          </p:nvSpPr>
          <p:spPr>
            <a:xfrm>
              <a:off x="1836700" y="1404725"/>
              <a:ext cx="26175" cy="3882775"/>
            </a:xfrm>
            <a:custGeom>
              <a:rect b="b" l="l" r="r" t="t"/>
              <a:pathLst>
                <a:path extrusionOk="0" h="155311" w="1047">
                  <a:moveTo>
                    <a:pt x="1047" y="0"/>
                  </a:moveTo>
                  <a:cubicBezTo>
                    <a:pt x="670" y="126"/>
                    <a:pt x="335" y="251"/>
                    <a:pt x="0" y="419"/>
                  </a:cubicBezTo>
                  <a:lnTo>
                    <a:pt x="0" y="154892"/>
                  </a:lnTo>
                  <a:lnTo>
                    <a:pt x="1047" y="15531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fa3bd1ee_0_534"/>
          <p:cNvSpPr txBox="1"/>
          <p:nvPr>
            <p:ph type="title"/>
          </p:nvPr>
        </p:nvSpPr>
        <p:spPr>
          <a:xfrm>
            <a:off x="720000" y="383975"/>
            <a:ext cx="769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g117fa3bd1ee_0_534"/>
          <p:cNvSpPr/>
          <p:nvPr/>
        </p:nvSpPr>
        <p:spPr>
          <a:xfrm flipH="1" rot="10800000">
            <a:off x="7975738" y="3912675"/>
            <a:ext cx="885900" cy="88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fa3bd1ee_0_360"/>
          <p:cNvSpPr txBox="1"/>
          <p:nvPr>
            <p:ph type="title"/>
          </p:nvPr>
        </p:nvSpPr>
        <p:spPr>
          <a:xfrm>
            <a:off x="891641" y="67767"/>
            <a:ext cx="7360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17fa3bd1ee_0_360"/>
          <p:cNvSpPr txBox="1"/>
          <p:nvPr>
            <p:ph idx="1" type="body"/>
          </p:nvPr>
        </p:nvSpPr>
        <p:spPr>
          <a:xfrm>
            <a:off x="110605" y="1235455"/>
            <a:ext cx="51906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17fa3bd1ee_0_36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117fa3bd1ee_0_36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117fa3bd1ee_0_360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714350" y="398025"/>
            <a:ext cx="77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b="1" i="0" sz="3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●"/>
              <a:defRPr b="0" i="0" sz="1400" u="none" cap="none" strike="noStrike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Char char="○"/>
              <a:defRPr b="0" i="0" sz="1400" u="none" cap="none" strike="noStrike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verpass"/>
              <a:buChar char="■"/>
              <a:defRPr b="0" i="0" sz="1400" u="none" cap="none" strike="noStrike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iviane.lfrancelino@sp.senac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e2rlvO4FETSd1Lo_H0L7kc4dR5znoLO8/view" TargetMode="External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dytoTtOcZson_jRAQhyVieGIFX7YD6Pp/view" TargetMode="External"/><Relationship Id="rId4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dx2ubfpqOihYq-Rcpq4qXjpNh1pcRb6h/view" TargetMode="External"/><Relationship Id="rId4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19.jpg"/><Relationship Id="rId5" Type="http://schemas.openxmlformats.org/officeDocument/2006/relationships/image" Target="../media/image39.jpg"/><Relationship Id="rId6" Type="http://schemas.openxmlformats.org/officeDocument/2006/relationships/image" Target="../media/image3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jpg"/><Relationship Id="rId4" Type="http://schemas.openxmlformats.org/officeDocument/2006/relationships/image" Target="../media/image24.png"/><Relationship Id="rId5" Type="http://schemas.openxmlformats.org/officeDocument/2006/relationships/image" Target="../media/image33.jpg"/><Relationship Id="rId6" Type="http://schemas.openxmlformats.org/officeDocument/2006/relationships/image" Target="../media/image3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38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Relationship Id="rId7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5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592408" y="708037"/>
            <a:ext cx="8076666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DESENVOLVIMENTO DE SISTEMAS </a:t>
            </a:r>
            <a:br>
              <a:rPr lang="pt-BR"/>
            </a:br>
            <a:r>
              <a:rPr lang="pt-BR">
                <a:solidFill>
                  <a:srgbClr val="FFC000"/>
                </a:solidFill>
              </a:rPr>
              <a:t>UC9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592408" y="3138525"/>
            <a:ext cx="3348725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Viviane de Lima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200"/>
              <a:t>       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viviane.lfrancelino@sp.senac.br</a:t>
            </a:r>
            <a:endParaRPr sz="1200"/>
          </a:p>
        </p:txBody>
      </p:sp>
      <p:cxnSp>
        <p:nvCxnSpPr>
          <p:cNvPr id="92" name="Google Shape;92;p1"/>
          <p:cNvCxnSpPr/>
          <p:nvPr/>
        </p:nvCxnSpPr>
        <p:spPr>
          <a:xfrm>
            <a:off x="1988500" y="-968425"/>
            <a:ext cx="0" cy="1579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1988500" y="4042125"/>
            <a:ext cx="0" cy="160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1988500" y="4259626"/>
            <a:ext cx="1877889" cy="351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AULA 01</a:t>
            </a:r>
            <a:br>
              <a:rPr b="1" i="0" lang="pt-BR" sz="5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</a:br>
            <a:endParaRPr b="1" i="0" sz="5200" u="none" cap="none" strike="noStrike">
              <a:solidFill>
                <a:srgbClr val="FFC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467307" y="878958"/>
            <a:ext cx="5996744" cy="2643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800">
                <a:solidFill>
                  <a:srgbClr val="000000"/>
                </a:solidFill>
              </a:rPr>
              <a:t>DICAS PARA</a:t>
            </a:r>
            <a:br>
              <a:rPr lang="pt-BR" sz="4800">
                <a:solidFill>
                  <a:srgbClr val="000000"/>
                </a:solidFill>
              </a:rPr>
            </a:br>
            <a:r>
              <a:rPr lang="pt-BR" sz="4800">
                <a:solidFill>
                  <a:srgbClr val="000000"/>
                </a:solidFill>
              </a:rPr>
              <a:t>APRENDER PROGRAMAÇÃO</a:t>
            </a:r>
            <a:endParaRPr sz="6600">
              <a:solidFill>
                <a:srgbClr val="FF0000"/>
              </a:solidFill>
            </a:endParaRPr>
          </a:p>
        </p:txBody>
      </p:sp>
      <p:cxnSp>
        <p:nvCxnSpPr>
          <p:cNvPr id="220" name="Google Shape;220;p34"/>
          <p:cNvCxnSpPr/>
          <p:nvPr/>
        </p:nvCxnSpPr>
        <p:spPr>
          <a:xfrm>
            <a:off x="1363548" y="1357675"/>
            <a:ext cx="0" cy="169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5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226" name="Google Shape;226;p35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5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 txBox="1"/>
          <p:nvPr>
            <p:ph type="title"/>
          </p:nvPr>
        </p:nvSpPr>
        <p:spPr>
          <a:xfrm>
            <a:off x="426526" y="77207"/>
            <a:ext cx="8192261" cy="82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800">
                <a:solidFill>
                  <a:srgbClr val="000000"/>
                </a:solidFill>
              </a:rPr>
              <a:t>PERGUNTE SEMPRE QUE TIVER DÚVIDA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7219" y="1393360"/>
            <a:ext cx="3580156" cy="358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307" name="Google Shape;307;p3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3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"/>
          <p:cNvSpPr txBox="1"/>
          <p:nvPr>
            <p:ph type="title"/>
          </p:nvPr>
        </p:nvSpPr>
        <p:spPr>
          <a:xfrm>
            <a:off x="426526" y="77207"/>
            <a:ext cx="8192261" cy="82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600">
                <a:solidFill>
                  <a:srgbClr val="000000"/>
                </a:solidFill>
              </a:rPr>
              <a:t>TENHA CALMA, RESPEITE AS FASES DO APRENDIZADO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382" name="Google Shape;382;p3"/>
          <p:cNvPicPr preferRelativeResize="0"/>
          <p:nvPr/>
        </p:nvPicPr>
        <p:blipFill rotWithShape="1">
          <a:blip r:embed="rId3">
            <a:alphaModFix/>
          </a:blip>
          <a:srcRect b="0" l="0" r="0" t="19983"/>
          <a:stretch/>
        </p:blipFill>
        <p:spPr>
          <a:xfrm>
            <a:off x="2558963" y="608400"/>
            <a:ext cx="4026075" cy="444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5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388" name="Google Shape;388;p5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5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"/>
          <p:cNvSpPr txBox="1"/>
          <p:nvPr>
            <p:ph type="title"/>
          </p:nvPr>
        </p:nvSpPr>
        <p:spPr>
          <a:xfrm>
            <a:off x="426526" y="0"/>
            <a:ext cx="8192261" cy="82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800">
                <a:solidFill>
                  <a:srgbClr val="000000"/>
                </a:solidFill>
              </a:rPr>
              <a:t>COMECE PELA LÓGICA DE PROGRAMAÇÃO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463" name="Google Shape;4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878" y="865561"/>
            <a:ext cx="3506558" cy="350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37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469" name="Google Shape;469;p37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Google Shape;541;p37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7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7"/>
          <p:cNvSpPr txBox="1"/>
          <p:nvPr>
            <p:ph type="title"/>
          </p:nvPr>
        </p:nvSpPr>
        <p:spPr>
          <a:xfrm>
            <a:off x="426526" y="77207"/>
            <a:ext cx="8192261" cy="82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800">
                <a:solidFill>
                  <a:srgbClr val="000000"/>
                </a:solidFill>
              </a:rPr>
              <a:t>FOQUE EM UMA LINGUAGEM / TECNOLOGIA DE CADA VEZ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544" name="Google Shape;5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8317" y="1370623"/>
            <a:ext cx="1201127" cy="120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6542" y="949745"/>
            <a:ext cx="1748953" cy="174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0631" y="3328563"/>
            <a:ext cx="1471892" cy="147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100" y="949745"/>
            <a:ext cx="1748953" cy="174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4885" y="3424241"/>
            <a:ext cx="1317488" cy="131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22706" y="3420138"/>
            <a:ext cx="1317488" cy="131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4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555" name="Google Shape;555;p4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4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"/>
          <p:cNvSpPr txBox="1"/>
          <p:nvPr>
            <p:ph type="title"/>
          </p:nvPr>
        </p:nvSpPr>
        <p:spPr>
          <a:xfrm>
            <a:off x="426526" y="77207"/>
            <a:ext cx="8192261" cy="82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solidFill>
                  <a:srgbClr val="000000"/>
                </a:solidFill>
              </a:rPr>
              <a:t>DEFINA UMA ÁREA DE ATUAÇÃO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630" name="Google Shape;6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485" y="1523705"/>
            <a:ext cx="3446146" cy="324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38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636" name="Google Shape;636;p38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38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8"/>
          <p:cNvSpPr/>
          <p:nvPr/>
        </p:nvSpPr>
        <p:spPr>
          <a:xfrm>
            <a:off x="6416974" y="2360961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8"/>
          <p:cNvSpPr txBox="1"/>
          <p:nvPr>
            <p:ph type="title"/>
          </p:nvPr>
        </p:nvSpPr>
        <p:spPr>
          <a:xfrm>
            <a:off x="71735" y="105145"/>
            <a:ext cx="8923587" cy="479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800">
                <a:solidFill>
                  <a:srgbClr val="000000"/>
                </a:solidFill>
              </a:rPr>
              <a:t>CRIE SEU PORTFÓLIO JÁ NA FASE DE ESTUDOS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711" name="Google Shape;7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476" y="1854762"/>
            <a:ext cx="2390780" cy="239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6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717" name="Google Shape;717;p6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9" name="Google Shape;789;p6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6"/>
          <p:cNvSpPr/>
          <p:nvPr/>
        </p:nvSpPr>
        <p:spPr>
          <a:xfrm>
            <a:off x="6416974" y="2360961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"/>
          <p:cNvSpPr txBox="1"/>
          <p:nvPr>
            <p:ph type="title"/>
          </p:nvPr>
        </p:nvSpPr>
        <p:spPr>
          <a:xfrm>
            <a:off x="71735" y="105146"/>
            <a:ext cx="8923587" cy="427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800">
                <a:solidFill>
                  <a:srgbClr val="000000"/>
                </a:solidFill>
              </a:rPr>
              <a:t>UTILIZE GITHUB E LINKEDIN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792" name="Google Shape;7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254" y="1927400"/>
            <a:ext cx="1522986" cy="147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941" y="1893714"/>
            <a:ext cx="1522986" cy="152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39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799" name="Google Shape;799;p39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39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9"/>
          <p:cNvSpPr/>
          <p:nvPr/>
        </p:nvSpPr>
        <p:spPr>
          <a:xfrm>
            <a:off x="6416974" y="2360961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9"/>
          <p:cNvSpPr txBox="1"/>
          <p:nvPr>
            <p:ph type="title"/>
          </p:nvPr>
        </p:nvSpPr>
        <p:spPr>
          <a:xfrm>
            <a:off x="71735" y="105146"/>
            <a:ext cx="8923587" cy="427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800">
                <a:solidFill>
                  <a:srgbClr val="000000"/>
                </a:solidFill>
              </a:rPr>
              <a:t>DIGITE O CÓDIGO AO INVÉS DE COPIAR E COLAR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874" name="Google Shape;8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875" y="1638988"/>
            <a:ext cx="2777770" cy="277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36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880" name="Google Shape;880;p36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36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6"/>
          <p:cNvSpPr/>
          <p:nvPr/>
        </p:nvSpPr>
        <p:spPr>
          <a:xfrm>
            <a:off x="6416974" y="2360961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6"/>
          <p:cNvSpPr txBox="1"/>
          <p:nvPr>
            <p:ph type="title"/>
          </p:nvPr>
        </p:nvSpPr>
        <p:spPr>
          <a:xfrm>
            <a:off x="565420" y="197434"/>
            <a:ext cx="8192261" cy="54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O ALUNO É O </a:t>
            </a:r>
            <a:r>
              <a:rPr lang="pt-BR" sz="2800">
                <a:solidFill>
                  <a:srgbClr val="FF0000"/>
                </a:solidFill>
              </a:rPr>
              <a:t>PROTAGONISTA </a:t>
            </a:r>
            <a:r>
              <a:rPr lang="pt-BR" sz="2800">
                <a:solidFill>
                  <a:srgbClr val="000000"/>
                </a:solidFill>
              </a:rPr>
              <a:t>NA AULA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955" name="Google Shape;9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195" y="1851147"/>
            <a:ext cx="2466152" cy="2466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295242" y="1618061"/>
            <a:ext cx="2710846" cy="2710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09ed4bdd1_0_1207"/>
          <p:cNvSpPr txBox="1"/>
          <p:nvPr>
            <p:ph type="title"/>
          </p:nvPr>
        </p:nvSpPr>
        <p:spPr>
          <a:xfrm>
            <a:off x="233100" y="60750"/>
            <a:ext cx="89109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4100">
                <a:solidFill>
                  <a:srgbClr val="000000"/>
                </a:solidFill>
              </a:rPr>
              <a:t>COMO A PROFA. VAI TE AVALIAR?</a:t>
            </a:r>
            <a:endParaRPr sz="4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100" name="Google Shape;100;g3209ed4bdd1_0_1207"/>
          <p:cNvSpPr txBox="1"/>
          <p:nvPr/>
        </p:nvSpPr>
        <p:spPr>
          <a:xfrm>
            <a:off x="318750" y="867375"/>
            <a:ext cx="85065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verpass"/>
              <a:buChar char="●"/>
            </a:pPr>
            <a:r>
              <a:rPr lang="pt-BR" sz="25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Postura profissional</a:t>
            </a:r>
            <a:endParaRPr sz="25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verpass"/>
              <a:buChar char="●"/>
            </a:pPr>
            <a:r>
              <a:rPr lang="pt-BR" sz="25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Proatividade na resolução de problemas</a:t>
            </a:r>
            <a:endParaRPr sz="25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verpass"/>
              <a:buChar char="●"/>
            </a:pPr>
            <a:r>
              <a:rPr lang="pt-BR" sz="25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Colaboração no desenvolvimento do trabalho em equipe (todas as atividades em grupo serão realizadas com </a:t>
            </a:r>
            <a:r>
              <a:rPr lang="pt-BR" sz="25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equipes sorteadas</a:t>
            </a:r>
            <a:r>
              <a:rPr lang="pt-BR" sz="25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25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verpass"/>
              <a:buChar char="●"/>
            </a:pPr>
            <a:r>
              <a:rPr lang="pt-BR" sz="25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Cordialidade no trato com as pessoas</a:t>
            </a:r>
            <a:endParaRPr sz="25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verpass"/>
              <a:buChar char="●"/>
            </a:pPr>
            <a:r>
              <a:rPr lang="pt-BR" sz="25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Pontualidade nos horários de entrada e saída do curso</a:t>
            </a:r>
            <a:endParaRPr sz="25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1"/>
          <p:cNvSpPr txBox="1"/>
          <p:nvPr>
            <p:ph type="title"/>
          </p:nvPr>
        </p:nvSpPr>
        <p:spPr>
          <a:xfrm>
            <a:off x="1474395" y="1179648"/>
            <a:ext cx="5996744" cy="2165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0">
                <a:solidFill>
                  <a:srgbClr val="000000"/>
                </a:solidFill>
              </a:rPr>
              <a:t>INTRODUÇÃO</a:t>
            </a:r>
            <a:br>
              <a:rPr lang="pt-BR" sz="6000">
                <a:solidFill>
                  <a:srgbClr val="000000"/>
                </a:solidFill>
              </a:rPr>
            </a:br>
            <a:r>
              <a:rPr lang="pt-BR" sz="6000">
                <a:solidFill>
                  <a:srgbClr val="000000"/>
                </a:solidFill>
              </a:rPr>
              <a:t>A ALGORITMOS</a:t>
            </a:r>
            <a:endParaRPr sz="8000">
              <a:solidFill>
                <a:srgbClr val="FF0000"/>
              </a:solidFill>
            </a:endParaRPr>
          </a:p>
        </p:txBody>
      </p:sp>
      <p:cxnSp>
        <p:nvCxnSpPr>
          <p:cNvPr id="962" name="Google Shape;962;p41"/>
          <p:cNvCxnSpPr/>
          <p:nvPr/>
        </p:nvCxnSpPr>
        <p:spPr>
          <a:xfrm>
            <a:off x="1363548" y="1357675"/>
            <a:ext cx="0" cy="169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42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968" name="Google Shape;968;p42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0" name="Google Shape;1040;p42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2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2" name="Google Shape;1042;p42" title="464CA3EA44457E62882EC6A45096D1A3_video_dashini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391" y="0"/>
            <a:ext cx="28932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g31b53d8fcd5_0_81"/>
          <p:cNvGrpSpPr/>
          <p:nvPr/>
        </p:nvGrpSpPr>
        <p:grpSpPr>
          <a:xfrm>
            <a:off x="6676473" y="2717947"/>
            <a:ext cx="2466686" cy="2425539"/>
            <a:chOff x="1663125" y="238125"/>
            <a:chExt cx="5181025" cy="5191650"/>
          </a:xfrm>
        </p:grpSpPr>
        <p:sp>
          <p:nvSpPr>
            <p:cNvPr id="1048" name="Google Shape;1048;g31b53d8fcd5_0_81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31b53d8fcd5_0_81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31b53d8fcd5_0_81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31b53d8fcd5_0_81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31b53d8fcd5_0_81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31b53d8fcd5_0_81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31b53d8fcd5_0_81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31b53d8fcd5_0_81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31b53d8fcd5_0_81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31b53d8fcd5_0_81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31b53d8fcd5_0_81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31b53d8fcd5_0_81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31b53d8fcd5_0_81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31b53d8fcd5_0_81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31b53d8fcd5_0_81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31b53d8fcd5_0_81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31b53d8fcd5_0_81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31b53d8fcd5_0_81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31b53d8fcd5_0_81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31b53d8fcd5_0_81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31b53d8fcd5_0_81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31b53d8fcd5_0_81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31b53d8fcd5_0_81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31b53d8fcd5_0_81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31b53d8fcd5_0_81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31b53d8fcd5_0_81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31b53d8fcd5_0_81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31b53d8fcd5_0_81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31b53d8fcd5_0_81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31b53d8fcd5_0_81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31b53d8fcd5_0_81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31b53d8fcd5_0_81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31b53d8fcd5_0_81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31b53d8fcd5_0_81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31b53d8fcd5_0_81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31b53d8fcd5_0_81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31b53d8fcd5_0_81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31b53d8fcd5_0_81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31b53d8fcd5_0_81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31b53d8fcd5_0_81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31b53d8fcd5_0_81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31b53d8fcd5_0_81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31b53d8fcd5_0_81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31b53d8fcd5_0_81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31b53d8fcd5_0_81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31b53d8fcd5_0_81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31b53d8fcd5_0_81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31b53d8fcd5_0_81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31b53d8fcd5_0_81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31b53d8fcd5_0_81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31b53d8fcd5_0_81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31b53d8fcd5_0_81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31b53d8fcd5_0_81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31b53d8fcd5_0_81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31b53d8fcd5_0_81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31b53d8fcd5_0_81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31b53d8fcd5_0_81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31b53d8fcd5_0_81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31b53d8fcd5_0_81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31b53d8fcd5_0_81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31b53d8fcd5_0_81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31b53d8fcd5_0_81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31b53d8fcd5_0_81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31b53d8fcd5_0_81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31b53d8fcd5_0_81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31b53d8fcd5_0_81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31b53d8fcd5_0_81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31b53d8fcd5_0_81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31b53d8fcd5_0_81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31b53d8fcd5_0_81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31b53d8fcd5_0_81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31b53d8fcd5_0_81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0" name="Google Shape;1120;g31b53d8fcd5_0_81"/>
          <p:cNvSpPr/>
          <p:nvPr/>
        </p:nvSpPr>
        <p:spPr>
          <a:xfrm rot="-5400000">
            <a:off x="8424294" y="209256"/>
            <a:ext cx="5664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31b53d8fcd5_0_81"/>
          <p:cNvSpPr/>
          <p:nvPr/>
        </p:nvSpPr>
        <p:spPr>
          <a:xfrm>
            <a:off x="6399058" y="2358526"/>
            <a:ext cx="2392500" cy="255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2" name="Google Shape;1122;g31b53d8fcd5_0_81" title="80418D4B075C36AEE4B20352EEF822A5_video_dashini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391" y="0"/>
            <a:ext cx="28932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g31b53d8fcd5_0_161"/>
          <p:cNvGrpSpPr/>
          <p:nvPr/>
        </p:nvGrpSpPr>
        <p:grpSpPr>
          <a:xfrm>
            <a:off x="6676473" y="2717947"/>
            <a:ext cx="2466686" cy="2425539"/>
            <a:chOff x="1663125" y="238125"/>
            <a:chExt cx="5181025" cy="5191650"/>
          </a:xfrm>
        </p:grpSpPr>
        <p:sp>
          <p:nvSpPr>
            <p:cNvPr id="1128" name="Google Shape;1128;g31b53d8fcd5_0_161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31b53d8fcd5_0_161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31b53d8fcd5_0_161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31b53d8fcd5_0_161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31b53d8fcd5_0_161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31b53d8fcd5_0_161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31b53d8fcd5_0_161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31b53d8fcd5_0_161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31b53d8fcd5_0_161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31b53d8fcd5_0_161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31b53d8fcd5_0_161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31b53d8fcd5_0_161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g31b53d8fcd5_0_161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31b53d8fcd5_0_161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g31b53d8fcd5_0_161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g31b53d8fcd5_0_161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g31b53d8fcd5_0_161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g31b53d8fcd5_0_161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31b53d8fcd5_0_161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31b53d8fcd5_0_161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31b53d8fcd5_0_161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31b53d8fcd5_0_161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31b53d8fcd5_0_161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31b53d8fcd5_0_161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31b53d8fcd5_0_161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31b53d8fcd5_0_161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31b53d8fcd5_0_161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31b53d8fcd5_0_161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31b53d8fcd5_0_161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31b53d8fcd5_0_161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31b53d8fcd5_0_161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31b53d8fcd5_0_161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31b53d8fcd5_0_161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31b53d8fcd5_0_161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g31b53d8fcd5_0_161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31b53d8fcd5_0_161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31b53d8fcd5_0_161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31b53d8fcd5_0_161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31b53d8fcd5_0_161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31b53d8fcd5_0_161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31b53d8fcd5_0_161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31b53d8fcd5_0_161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g31b53d8fcd5_0_161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31b53d8fcd5_0_161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31b53d8fcd5_0_161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31b53d8fcd5_0_161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31b53d8fcd5_0_161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31b53d8fcd5_0_161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31b53d8fcd5_0_161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31b53d8fcd5_0_161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g31b53d8fcd5_0_161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g31b53d8fcd5_0_161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31b53d8fcd5_0_161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31b53d8fcd5_0_161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31b53d8fcd5_0_161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31b53d8fcd5_0_161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31b53d8fcd5_0_161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31b53d8fcd5_0_161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31b53d8fcd5_0_161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31b53d8fcd5_0_161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31b53d8fcd5_0_161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31b53d8fcd5_0_161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g31b53d8fcd5_0_161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g31b53d8fcd5_0_161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g31b53d8fcd5_0_161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g31b53d8fcd5_0_161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31b53d8fcd5_0_161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31b53d8fcd5_0_161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31b53d8fcd5_0_161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g31b53d8fcd5_0_161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g31b53d8fcd5_0_161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g31b53d8fcd5_0_161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0" name="Google Shape;1200;g31b53d8fcd5_0_161"/>
          <p:cNvSpPr/>
          <p:nvPr/>
        </p:nvSpPr>
        <p:spPr>
          <a:xfrm rot="-5400000">
            <a:off x="8424294" y="209256"/>
            <a:ext cx="5664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31b53d8fcd5_0_161"/>
          <p:cNvSpPr/>
          <p:nvPr/>
        </p:nvSpPr>
        <p:spPr>
          <a:xfrm>
            <a:off x="6399058" y="2358526"/>
            <a:ext cx="2392500" cy="255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2" name="Google Shape;1202;g31b53d8fcd5_0_161" title="DC442C1FFEB96ACD27BC67202B92D3BF_video_dashini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391" y="0"/>
            <a:ext cx="28932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Google Shape;1207;g31b53d8fcd5_0_0"/>
          <p:cNvGrpSpPr/>
          <p:nvPr/>
        </p:nvGrpSpPr>
        <p:grpSpPr>
          <a:xfrm>
            <a:off x="6676473" y="2717947"/>
            <a:ext cx="2466686" cy="2425539"/>
            <a:chOff x="1663125" y="238125"/>
            <a:chExt cx="5181025" cy="5191650"/>
          </a:xfrm>
        </p:grpSpPr>
        <p:sp>
          <p:nvSpPr>
            <p:cNvPr id="1208" name="Google Shape;1208;g31b53d8fcd5_0_0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g31b53d8fcd5_0_0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g31b53d8fcd5_0_0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g31b53d8fcd5_0_0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g31b53d8fcd5_0_0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g31b53d8fcd5_0_0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g31b53d8fcd5_0_0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g31b53d8fcd5_0_0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31b53d8fcd5_0_0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g31b53d8fcd5_0_0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g31b53d8fcd5_0_0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g31b53d8fcd5_0_0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31b53d8fcd5_0_0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31b53d8fcd5_0_0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31b53d8fcd5_0_0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g31b53d8fcd5_0_0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g31b53d8fcd5_0_0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g31b53d8fcd5_0_0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g31b53d8fcd5_0_0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31b53d8fcd5_0_0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31b53d8fcd5_0_0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31b53d8fcd5_0_0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31b53d8fcd5_0_0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31b53d8fcd5_0_0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g31b53d8fcd5_0_0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g31b53d8fcd5_0_0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g31b53d8fcd5_0_0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g31b53d8fcd5_0_0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g31b53d8fcd5_0_0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g31b53d8fcd5_0_0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g31b53d8fcd5_0_0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g31b53d8fcd5_0_0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g31b53d8fcd5_0_0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g31b53d8fcd5_0_0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g31b53d8fcd5_0_0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31b53d8fcd5_0_0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31b53d8fcd5_0_0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31b53d8fcd5_0_0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31b53d8fcd5_0_0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31b53d8fcd5_0_0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31b53d8fcd5_0_0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31b53d8fcd5_0_0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g31b53d8fcd5_0_0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31b53d8fcd5_0_0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31b53d8fcd5_0_0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31b53d8fcd5_0_0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g31b53d8fcd5_0_0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31b53d8fcd5_0_0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31b53d8fcd5_0_0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g31b53d8fcd5_0_0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g31b53d8fcd5_0_0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g31b53d8fcd5_0_0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g31b53d8fcd5_0_0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g31b53d8fcd5_0_0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g31b53d8fcd5_0_0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g31b53d8fcd5_0_0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g31b53d8fcd5_0_0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g31b53d8fcd5_0_0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31b53d8fcd5_0_0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g31b53d8fcd5_0_0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g31b53d8fcd5_0_0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g31b53d8fcd5_0_0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g31b53d8fcd5_0_0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g31b53d8fcd5_0_0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31b53d8fcd5_0_0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g31b53d8fcd5_0_0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31b53d8fcd5_0_0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31b53d8fcd5_0_0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g31b53d8fcd5_0_0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g31b53d8fcd5_0_0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31b53d8fcd5_0_0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31b53d8fcd5_0_0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0" name="Google Shape;1280;g31b53d8fcd5_0_0"/>
          <p:cNvSpPr/>
          <p:nvPr/>
        </p:nvSpPr>
        <p:spPr>
          <a:xfrm rot="-5400000">
            <a:off x="8424294" y="209256"/>
            <a:ext cx="5664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g31b53d8fcd5_0_0"/>
          <p:cNvSpPr/>
          <p:nvPr/>
        </p:nvSpPr>
        <p:spPr>
          <a:xfrm>
            <a:off x="6399058" y="2358526"/>
            <a:ext cx="2392500" cy="255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g31b53d8fcd5_0_0"/>
          <p:cNvSpPr txBox="1"/>
          <p:nvPr>
            <p:ph type="title"/>
          </p:nvPr>
        </p:nvSpPr>
        <p:spPr>
          <a:xfrm>
            <a:off x="1061805" y="162019"/>
            <a:ext cx="7071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4000">
                <a:solidFill>
                  <a:srgbClr val="000000"/>
                </a:solidFill>
              </a:rPr>
              <a:t>O QUE É UM ALGORITMO?</a:t>
            </a:r>
            <a:endParaRPr sz="4000">
              <a:solidFill>
                <a:srgbClr val="FF0000"/>
              </a:solidFill>
            </a:endParaRPr>
          </a:p>
        </p:txBody>
      </p:sp>
      <p:pic>
        <p:nvPicPr>
          <p:cNvPr id="1283" name="Google Shape;1283;g31b53d8fc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300" y="1484723"/>
            <a:ext cx="2636791" cy="263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43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1289" name="Google Shape;1289;p43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1" name="Google Shape;1361;p43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43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43"/>
          <p:cNvSpPr txBox="1"/>
          <p:nvPr>
            <p:ph type="title"/>
          </p:nvPr>
        </p:nvSpPr>
        <p:spPr>
          <a:xfrm>
            <a:off x="191751" y="758750"/>
            <a:ext cx="8814413" cy="1020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É ALGO DIFÍCIL RELACIONADO A CONCEITOS COMPLEXOS DE CÁLCULOS?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364" name="Google Shape;1364;p43"/>
          <p:cNvSpPr txBox="1"/>
          <p:nvPr/>
        </p:nvSpPr>
        <p:spPr>
          <a:xfrm>
            <a:off x="131682" y="2386483"/>
            <a:ext cx="8814413" cy="1020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4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44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1370" name="Google Shape;1370;p44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4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4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4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4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2" name="Google Shape;1442;p44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44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4"/>
          <p:cNvSpPr txBox="1"/>
          <p:nvPr>
            <p:ph type="title"/>
          </p:nvPr>
        </p:nvSpPr>
        <p:spPr>
          <a:xfrm>
            <a:off x="0" y="168228"/>
            <a:ext cx="8814413" cy="1020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ALGORITMOS SÃO CONCEITOS MUITO SIMPLES, UTILIZADOS NO NOSSO DIA A DIA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445" name="Google Shape;1445;p44"/>
          <p:cNvSpPr txBox="1"/>
          <p:nvPr/>
        </p:nvSpPr>
        <p:spPr>
          <a:xfrm>
            <a:off x="128464" y="1183358"/>
            <a:ext cx="8814413" cy="1020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EXEMPLOS:</a:t>
            </a:r>
            <a:endParaRPr b="1" i="0" sz="2000" u="none" cap="none" strike="noStrike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446" name="Google Shape;1446;p44"/>
          <p:cNvPicPr preferRelativeResize="0"/>
          <p:nvPr/>
        </p:nvPicPr>
        <p:blipFill rotWithShape="1">
          <a:blip r:embed="rId3">
            <a:alphaModFix/>
          </a:blip>
          <a:srcRect b="0" l="12935" r="15974" t="0"/>
          <a:stretch/>
        </p:blipFill>
        <p:spPr>
          <a:xfrm>
            <a:off x="449178" y="1875104"/>
            <a:ext cx="2971802" cy="216033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447" name="Google Shape;144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7959" y="2515129"/>
            <a:ext cx="3269162" cy="219699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448" name="Google Shape;144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3457" y="1882287"/>
            <a:ext cx="3547377" cy="236491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449" name="Google Shape;144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9224" y="1625683"/>
            <a:ext cx="4514623" cy="338596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" name="Google Shape;1454;p45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1455" name="Google Shape;1455;p45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7" name="Google Shape;1527;p45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45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45"/>
          <p:cNvSpPr txBox="1"/>
          <p:nvPr>
            <p:ph type="title"/>
          </p:nvPr>
        </p:nvSpPr>
        <p:spPr>
          <a:xfrm>
            <a:off x="0" y="168228"/>
            <a:ext cx="8814413" cy="1413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OS ALGORITMOS VÃO MUITO ALÉM DISSO, ELES TAMBÉM ESTÃO PRESENTES NOS JOGOS ELETRÔNICOS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1530" name="Google Shape;15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331" y="1867339"/>
            <a:ext cx="3136209" cy="218019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531" name="Google Shape;153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3147" y="1813242"/>
            <a:ext cx="3124628" cy="218019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532" name="Google Shape;153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3335" y="2058888"/>
            <a:ext cx="3879715" cy="234596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533" name="Google Shape;1533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95836" y="1621885"/>
            <a:ext cx="5462810" cy="30751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6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1539" name="Google Shape;1539;p46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6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6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46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6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6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6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46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46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1" name="Google Shape;1611;p46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46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46"/>
          <p:cNvSpPr txBox="1"/>
          <p:nvPr>
            <p:ph type="title"/>
          </p:nvPr>
        </p:nvSpPr>
        <p:spPr>
          <a:xfrm>
            <a:off x="-10430" y="62619"/>
            <a:ext cx="8814413" cy="1413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E PRESENTES NO SEU CELULAR TAMBÉM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1614" name="Google Shape;1614;p46"/>
          <p:cNvPicPr preferRelativeResize="0"/>
          <p:nvPr/>
        </p:nvPicPr>
        <p:blipFill rotWithShape="1">
          <a:blip r:embed="rId3">
            <a:alphaModFix/>
          </a:blip>
          <a:srcRect b="0" l="20402" r="22615" t="3271"/>
          <a:stretch/>
        </p:blipFill>
        <p:spPr>
          <a:xfrm>
            <a:off x="3017390" y="730102"/>
            <a:ext cx="2873858" cy="433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2441" y="1073801"/>
            <a:ext cx="1114347" cy="111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4209" y="3101375"/>
            <a:ext cx="1151940" cy="115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7" name="Google Shape;1617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4922" y="3192983"/>
            <a:ext cx="1151940" cy="115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8" name="Google Shape;1618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4860" y="958529"/>
            <a:ext cx="1344889" cy="134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47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1624" name="Google Shape;1624;p47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7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7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7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6" name="Google Shape;1696;p47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47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47"/>
          <p:cNvSpPr txBox="1"/>
          <p:nvPr>
            <p:ph type="title"/>
          </p:nvPr>
        </p:nvSpPr>
        <p:spPr>
          <a:xfrm>
            <a:off x="-10430" y="62619"/>
            <a:ext cx="8814413" cy="1413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E NO SEU APARELHO DE TV?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1699" name="Google Shape;1699;p47"/>
          <p:cNvPicPr preferRelativeResize="0"/>
          <p:nvPr/>
        </p:nvPicPr>
        <p:blipFill rotWithShape="1">
          <a:blip r:embed="rId3">
            <a:alphaModFix/>
          </a:blip>
          <a:srcRect b="13358" l="0" r="0" t="12088"/>
          <a:stretch/>
        </p:blipFill>
        <p:spPr>
          <a:xfrm>
            <a:off x="978532" y="610486"/>
            <a:ext cx="6946522" cy="414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7dd693f32_0_0"/>
          <p:cNvSpPr txBox="1"/>
          <p:nvPr>
            <p:ph type="title"/>
          </p:nvPr>
        </p:nvSpPr>
        <p:spPr>
          <a:xfrm>
            <a:off x="-69700" y="89425"/>
            <a:ext cx="89109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4100">
                <a:solidFill>
                  <a:srgbClr val="000000"/>
                </a:solidFill>
              </a:rPr>
              <a:t>ATIVIDADES PARA ENTREGAR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106" name="Google Shape;106;g327dd693f32_0_0"/>
          <p:cNvSpPr txBox="1"/>
          <p:nvPr/>
        </p:nvSpPr>
        <p:spPr>
          <a:xfrm>
            <a:off x="255950" y="931850"/>
            <a:ext cx="82596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Todas as atividades postadas no TEAMS deverão ser entregues </a:t>
            </a:r>
            <a:r>
              <a:rPr b="1" lang="pt-BR" sz="3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no mesmo dia, </a:t>
            </a:r>
            <a:r>
              <a:rPr lang="pt-BR" sz="3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atividades entregues com atraso </a:t>
            </a:r>
            <a:r>
              <a:rPr b="1" lang="pt-BR" sz="3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serão desconsideradas</a:t>
            </a:r>
            <a:r>
              <a:rPr lang="pt-BR" sz="3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endParaRPr sz="36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48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1705" name="Google Shape;1705;p48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8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8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8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8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48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48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48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48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48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48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48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48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48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48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48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48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48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48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48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48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48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8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8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8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8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8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48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8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48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48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8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48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48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48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8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8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8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8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8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8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8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48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48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8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8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48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48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48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48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8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48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8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8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8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8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48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8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8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8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8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7" name="Google Shape;1777;p48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48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48"/>
          <p:cNvSpPr txBox="1"/>
          <p:nvPr>
            <p:ph type="title"/>
          </p:nvPr>
        </p:nvSpPr>
        <p:spPr>
          <a:xfrm>
            <a:off x="-10430" y="62619"/>
            <a:ext cx="8814413" cy="1078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JÁ EXISTEM CARROS QUE CONSEGUEM ESTACIONAR E FREAR SOZINHOS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1780" name="Google Shape;178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545" y="1037377"/>
            <a:ext cx="6483487" cy="3646961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48"/>
          <p:cNvSpPr txBox="1"/>
          <p:nvPr/>
        </p:nvSpPr>
        <p:spPr>
          <a:xfrm>
            <a:off x="182001" y="4660617"/>
            <a:ext cx="8814413" cy="1078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TUDO ISSO CONTROLADO POR COMPUTADORES COM SEUS ALGORITMOS</a:t>
            </a:r>
            <a:endParaRPr b="1" i="0" sz="1800" u="none" cap="none" strike="noStrike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9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49"/>
          <p:cNvSpPr txBox="1"/>
          <p:nvPr>
            <p:ph type="title"/>
          </p:nvPr>
        </p:nvSpPr>
        <p:spPr>
          <a:xfrm>
            <a:off x="1036208" y="330056"/>
            <a:ext cx="7071584" cy="25546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3200">
                <a:solidFill>
                  <a:srgbClr val="000000"/>
                </a:solidFill>
              </a:rPr>
              <a:t>“</a:t>
            </a:r>
            <a:r>
              <a:rPr lang="pt-BR" sz="3200">
                <a:solidFill>
                  <a:srgbClr val="000000"/>
                </a:solidFill>
              </a:rPr>
              <a:t>ALGORITMOS</a:t>
            </a:r>
            <a:r>
              <a:rPr b="0" lang="pt-BR" sz="3200">
                <a:solidFill>
                  <a:srgbClr val="000000"/>
                </a:solidFill>
              </a:rPr>
              <a:t> SÃO CONJUNTOS DE PASSOS </a:t>
            </a:r>
            <a:r>
              <a:rPr lang="pt-BR" sz="3200">
                <a:solidFill>
                  <a:srgbClr val="000000"/>
                </a:solidFill>
              </a:rPr>
              <a:t>FINITOS</a:t>
            </a:r>
            <a:r>
              <a:rPr b="0" lang="pt-BR" sz="3200">
                <a:solidFill>
                  <a:srgbClr val="000000"/>
                </a:solidFill>
              </a:rPr>
              <a:t> E </a:t>
            </a:r>
            <a:r>
              <a:rPr lang="pt-BR" sz="3200">
                <a:solidFill>
                  <a:srgbClr val="000000"/>
                </a:solidFill>
              </a:rPr>
              <a:t>ORGANIZADOS </a:t>
            </a:r>
            <a:r>
              <a:rPr b="0" lang="pt-BR" sz="3200">
                <a:solidFill>
                  <a:srgbClr val="000000"/>
                </a:solidFill>
              </a:rPr>
              <a:t>QUE, QUANDO EXECUTADOS, RESOLVEM UM DETERMINADO </a:t>
            </a:r>
            <a:r>
              <a:rPr i="1" lang="pt-BR" sz="3200">
                <a:solidFill>
                  <a:srgbClr val="000000"/>
                </a:solidFill>
              </a:rPr>
              <a:t>PROBLEMA</a:t>
            </a:r>
            <a:r>
              <a:rPr b="0" lang="pt-BR" sz="3200">
                <a:solidFill>
                  <a:srgbClr val="000000"/>
                </a:solidFill>
              </a:rPr>
              <a:t>”</a:t>
            </a:r>
            <a:r>
              <a:rPr lang="pt-BR" sz="3200">
                <a:solidFill>
                  <a:srgbClr val="000000"/>
                </a:solidFill>
              </a:rPr>
              <a:t> 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1788" name="Google Shape;178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368" y="3346680"/>
            <a:ext cx="1623238" cy="162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50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50"/>
          <p:cNvSpPr txBox="1"/>
          <p:nvPr>
            <p:ph type="title"/>
          </p:nvPr>
        </p:nvSpPr>
        <p:spPr>
          <a:xfrm>
            <a:off x="850605" y="181995"/>
            <a:ext cx="7257187" cy="1137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3200">
                <a:solidFill>
                  <a:schemeClr val="dk1"/>
                </a:solidFill>
              </a:rPr>
              <a:t>ENTÃO, TODA SOLUÇÃO PARTE DE UM PROBLEMA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795" name="Google Shape;1795;p50"/>
          <p:cNvSpPr txBox="1"/>
          <p:nvPr/>
        </p:nvSpPr>
        <p:spPr>
          <a:xfrm>
            <a:off x="458388" y="1673300"/>
            <a:ext cx="8029820" cy="2452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 NECESSIDADE DE CRIAR UM AMBIENTE VIRTUAL DE RELACIONAMENTO FEZ NASCER O FACEBOOK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952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952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 NECESSIDADE DE SUBSTITUIR O SMS DEU ORIGEM AO WHATSAPP</a:t>
            </a:r>
            <a:endParaRPr b="0" i="0" sz="18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51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51"/>
          <p:cNvSpPr txBox="1"/>
          <p:nvPr>
            <p:ph type="title"/>
          </p:nvPr>
        </p:nvSpPr>
        <p:spPr>
          <a:xfrm>
            <a:off x="864781" y="-70418"/>
            <a:ext cx="7257187" cy="743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400">
                <a:solidFill>
                  <a:schemeClr val="dk1"/>
                </a:solidFill>
              </a:rPr>
              <a:t>PROBLEMA:</a:t>
            </a:r>
            <a:br>
              <a:rPr lang="pt-BR" sz="2400">
                <a:solidFill>
                  <a:schemeClr val="dk1"/>
                </a:solidFill>
              </a:rPr>
            </a:br>
            <a:r>
              <a:rPr lang="pt-BR" sz="2400">
                <a:solidFill>
                  <a:schemeClr val="dk1"/>
                </a:solidFill>
              </a:rPr>
              <a:t>ATRAVESSAR UMA RUA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02" name="Google Shape;1802;p51"/>
          <p:cNvSpPr txBox="1"/>
          <p:nvPr/>
        </p:nvSpPr>
        <p:spPr>
          <a:xfrm>
            <a:off x="4733619" y="1164409"/>
            <a:ext cx="4114800" cy="4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Algoritmo AtravessarRua</a:t>
            </a:r>
            <a:endParaRPr b="1" i="0" sz="18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03" name="Google Shape;1803;p51"/>
          <p:cNvSpPr txBox="1"/>
          <p:nvPr/>
        </p:nvSpPr>
        <p:spPr>
          <a:xfrm>
            <a:off x="4733619" y="1561840"/>
            <a:ext cx="4114800" cy="4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Olhar para a direita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51"/>
          <p:cNvSpPr txBox="1"/>
          <p:nvPr/>
        </p:nvSpPr>
        <p:spPr>
          <a:xfrm>
            <a:off x="4880308" y="1903193"/>
            <a:ext cx="4114800" cy="4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Olhar para a esquerda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51"/>
          <p:cNvSpPr txBox="1"/>
          <p:nvPr/>
        </p:nvSpPr>
        <p:spPr>
          <a:xfrm>
            <a:off x="4793870" y="2290135"/>
            <a:ext cx="4114800" cy="4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 estiver vindo carro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51"/>
          <p:cNvSpPr txBox="1"/>
          <p:nvPr/>
        </p:nvSpPr>
        <p:spPr>
          <a:xfrm>
            <a:off x="5855648" y="2634999"/>
            <a:ext cx="1818919" cy="426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Não atravesse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51"/>
          <p:cNvSpPr txBox="1"/>
          <p:nvPr/>
        </p:nvSpPr>
        <p:spPr>
          <a:xfrm>
            <a:off x="5498613" y="2984659"/>
            <a:ext cx="1352657" cy="4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Senão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51"/>
          <p:cNvSpPr txBox="1"/>
          <p:nvPr/>
        </p:nvSpPr>
        <p:spPr>
          <a:xfrm>
            <a:off x="5799930" y="3262122"/>
            <a:ext cx="1504147" cy="401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Atravesse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51"/>
          <p:cNvSpPr txBox="1"/>
          <p:nvPr/>
        </p:nvSpPr>
        <p:spPr>
          <a:xfrm>
            <a:off x="4007168" y="3754252"/>
            <a:ext cx="4114800" cy="4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Fim-Se</a:t>
            </a:r>
            <a:endParaRPr b="1" i="0" sz="18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10" name="Google Shape;1810;p51"/>
          <p:cNvSpPr txBox="1"/>
          <p:nvPr/>
        </p:nvSpPr>
        <p:spPr>
          <a:xfrm>
            <a:off x="4119497" y="4167627"/>
            <a:ext cx="4114800" cy="4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Fim-Algoritmo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1" name="Google Shape;1811;p51"/>
          <p:cNvCxnSpPr/>
          <p:nvPr/>
        </p:nvCxnSpPr>
        <p:spPr>
          <a:xfrm>
            <a:off x="5465135" y="1509823"/>
            <a:ext cx="0" cy="2763754"/>
          </a:xfrm>
          <a:prstGeom prst="straightConnector1">
            <a:avLst/>
          </a:prstGeom>
          <a:noFill/>
          <a:ln cap="flat" cmpd="sng" w="38100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2" name="Google Shape;1812;p51"/>
          <p:cNvCxnSpPr/>
          <p:nvPr/>
        </p:nvCxnSpPr>
        <p:spPr>
          <a:xfrm>
            <a:off x="5752214" y="2618280"/>
            <a:ext cx="0" cy="1235425"/>
          </a:xfrm>
          <a:prstGeom prst="straightConnector1">
            <a:avLst/>
          </a:prstGeom>
          <a:noFill/>
          <a:ln cap="flat" cmpd="sng" w="38100">
            <a:solidFill>
              <a:srgbClr val="FFC8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3" name="Google Shape;18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759" y="982531"/>
            <a:ext cx="4848447" cy="36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52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52"/>
          <p:cNvSpPr txBox="1"/>
          <p:nvPr>
            <p:ph type="title"/>
          </p:nvPr>
        </p:nvSpPr>
        <p:spPr>
          <a:xfrm>
            <a:off x="871870" y="37542"/>
            <a:ext cx="7257187" cy="743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solidFill>
                  <a:schemeClr val="dk1"/>
                </a:solidFill>
              </a:rPr>
              <a:t>ALGORITMOS ESTÃO PRESENTES NO NOSSO DIA A DIA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0" name="Google Shape;1820;p52"/>
          <p:cNvSpPr txBox="1"/>
          <p:nvPr/>
        </p:nvSpPr>
        <p:spPr>
          <a:xfrm>
            <a:off x="302444" y="920382"/>
            <a:ext cx="8029820" cy="2452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PREPARAR UM BOLO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FAZER UMA LIGAÇÃO UTILIZANDO TELEFONE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FAZER UM SAQUE NO CAIXA ELETRÔNICO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TROCAR O PNEU DE UM CARRO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MONTAR UM CUBO MÁGICO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952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952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821" name="Google Shape;182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909" y="3471938"/>
            <a:ext cx="1176364" cy="117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30" y="3372513"/>
            <a:ext cx="1176364" cy="117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3" name="Google Shape;182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2834" y="3372513"/>
            <a:ext cx="1230343" cy="123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04032" y="3469823"/>
            <a:ext cx="1131481" cy="113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60626" y="3471938"/>
            <a:ext cx="1230343" cy="123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0" name="Google Shape;1830;p53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1831" name="Google Shape;1831;p53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3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3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3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3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3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3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3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53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53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3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3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53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3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3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3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3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3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3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3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3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53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3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3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3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3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53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53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3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3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3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3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3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3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3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3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53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53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3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3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3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3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3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3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3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3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3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3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3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3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3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3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3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3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3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3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3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3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3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3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3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3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3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3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3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3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3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53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53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3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3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3" name="Google Shape;1903;p53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53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53"/>
          <p:cNvSpPr txBox="1"/>
          <p:nvPr>
            <p:ph type="title"/>
          </p:nvPr>
        </p:nvSpPr>
        <p:spPr>
          <a:xfrm>
            <a:off x="623882" y="168228"/>
            <a:ext cx="7856010" cy="12345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400">
                <a:solidFill>
                  <a:srgbClr val="000000"/>
                </a:solidFill>
              </a:rPr>
              <a:t>MAS O QUE ESSES CONCEITOS TEM A VER COM TECNOLOGIA?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906" name="Google Shape;1906;p53"/>
          <p:cNvSpPr txBox="1"/>
          <p:nvPr/>
        </p:nvSpPr>
        <p:spPr>
          <a:xfrm>
            <a:off x="476200" y="1175550"/>
            <a:ext cx="8029820" cy="1847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Em algum momento da sua vida, principalmente na escola, você aprendeu como realizar uma equação de 2°grau, e com certeza precisou resolver as equações utilizando lápis e papel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Será que em algum momento você pensou em fazer um computador resolver esse problema para você?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53"/>
          <p:cNvSpPr txBox="1"/>
          <p:nvPr/>
        </p:nvSpPr>
        <p:spPr>
          <a:xfrm>
            <a:off x="644906" y="3322868"/>
            <a:ext cx="7846567" cy="1190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É exatamente assim que os algoritmos funcionam, você tem um problema,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você conhece o padrão para resolver esse problema, então ao invés de construir manualmente, você constrói um algoritmo que vai resolver tudo para você </a:t>
            </a:r>
            <a:endParaRPr b="1" i="0" sz="18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2" name="Google Shape;1912;p54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1913" name="Google Shape;1913;p54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54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54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54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4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54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4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54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54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54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54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54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54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4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54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4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4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54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54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54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4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4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4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54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54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54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54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4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54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4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4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54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54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54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4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4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4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4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4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4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54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4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4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4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54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4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54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54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4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54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54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54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54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54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54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4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4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54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54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4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4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4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4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54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54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4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54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54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54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54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5" name="Google Shape;1985;p54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54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7" name="Google Shape;198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01402" y="1624380"/>
            <a:ext cx="1456179" cy="1373964"/>
          </a:xfrm>
          <a:prstGeom prst="rect">
            <a:avLst/>
          </a:prstGeom>
          <a:noFill/>
          <a:ln>
            <a:noFill/>
          </a:ln>
        </p:spPr>
      </p:pic>
      <p:sp>
        <p:nvSpPr>
          <p:cNvPr id="1988" name="Google Shape;1988;p54"/>
          <p:cNvSpPr txBox="1"/>
          <p:nvPr/>
        </p:nvSpPr>
        <p:spPr>
          <a:xfrm>
            <a:off x="103943" y="856054"/>
            <a:ext cx="2017640" cy="751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LÓGICA 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PROGRAMAÇÃO</a:t>
            </a:r>
            <a:endParaRPr b="0" i="0" sz="1800" u="none" cap="none" strike="noStrike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89" name="Google Shape;1989;p54"/>
          <p:cNvSpPr/>
          <p:nvPr/>
        </p:nvSpPr>
        <p:spPr>
          <a:xfrm>
            <a:off x="2121583" y="2274954"/>
            <a:ext cx="747791" cy="3705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0" name="Google Shape;199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5402" y="1680848"/>
            <a:ext cx="2484975" cy="130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54"/>
          <p:cNvSpPr txBox="1"/>
          <p:nvPr/>
        </p:nvSpPr>
        <p:spPr>
          <a:xfrm>
            <a:off x="3198250" y="859336"/>
            <a:ext cx="2017640" cy="751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LINGUAGEM DE PROGRAMAÇÃO</a:t>
            </a:r>
            <a:endParaRPr b="0" i="0" sz="1800" u="none" cap="none" strike="noStrike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92" name="Google Shape;1992;p54"/>
          <p:cNvSpPr/>
          <p:nvPr/>
        </p:nvSpPr>
        <p:spPr>
          <a:xfrm>
            <a:off x="5787250" y="2212706"/>
            <a:ext cx="747791" cy="3705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3" name="Google Shape;1993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9043" y="1533893"/>
            <a:ext cx="1441967" cy="144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994" name="Google Shape;1994;p54"/>
          <p:cNvSpPr txBox="1"/>
          <p:nvPr/>
        </p:nvSpPr>
        <p:spPr>
          <a:xfrm>
            <a:off x="6675031" y="812113"/>
            <a:ext cx="2017640" cy="751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SISTEMA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COMPLETO</a:t>
            </a:r>
            <a:endParaRPr b="0" i="0" sz="1800" u="none" cap="none" strike="noStrike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95" name="Google Shape;1995;p54"/>
          <p:cNvSpPr txBox="1"/>
          <p:nvPr/>
        </p:nvSpPr>
        <p:spPr>
          <a:xfrm>
            <a:off x="448508" y="3516526"/>
            <a:ext cx="8029820" cy="18473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Um sistema nasce primeiro na cabeça de uma equipe de desenvolvedores (analista de sistemas, programador etc). Essa lógica de programação parte da cabeça deles e é estruturada em uma linguagem de programação, que será utilizado para criar um sistema completo</a:t>
            </a:r>
            <a:endParaRPr b="1" i="0" sz="18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55"/>
          <p:cNvSpPr txBox="1"/>
          <p:nvPr>
            <p:ph type="title"/>
          </p:nvPr>
        </p:nvSpPr>
        <p:spPr>
          <a:xfrm>
            <a:off x="1393847" y="1137117"/>
            <a:ext cx="6386605" cy="2300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600">
                <a:solidFill>
                  <a:srgbClr val="000000"/>
                </a:solidFill>
              </a:rPr>
              <a:t>LÓGICA DE PROGRAMAÇÃO</a:t>
            </a:r>
            <a:endParaRPr sz="4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600">
                <a:solidFill>
                  <a:srgbClr val="000000"/>
                </a:solidFill>
              </a:rPr>
              <a:t>COM PORTUGOL STUDIO</a:t>
            </a:r>
            <a:endParaRPr sz="4600">
              <a:solidFill>
                <a:srgbClr val="000000"/>
              </a:solidFill>
            </a:endParaRPr>
          </a:p>
        </p:txBody>
      </p:sp>
      <p:cxnSp>
        <p:nvCxnSpPr>
          <p:cNvPr id="2001" name="Google Shape;2001;p55"/>
          <p:cNvCxnSpPr/>
          <p:nvPr/>
        </p:nvCxnSpPr>
        <p:spPr>
          <a:xfrm>
            <a:off x="1363548" y="1357675"/>
            <a:ext cx="0" cy="169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6" name="Google Shape;2006;p2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2007" name="Google Shape;2007;p2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9" name="Google Shape;2079;p2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2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2"/>
          <p:cNvSpPr txBox="1"/>
          <p:nvPr>
            <p:ph type="title"/>
          </p:nvPr>
        </p:nvSpPr>
        <p:spPr>
          <a:xfrm>
            <a:off x="366435" y="-29183"/>
            <a:ext cx="7852803" cy="416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solidFill>
                  <a:srgbClr val="000000"/>
                </a:solidFill>
              </a:rPr>
              <a:t>COMO VAMOS APRENDER LÓGICA DE PROGRAMAÇÃO?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082" name="Google Shape;2082;p2"/>
          <p:cNvSpPr txBox="1"/>
          <p:nvPr/>
        </p:nvSpPr>
        <p:spPr>
          <a:xfrm>
            <a:off x="358219" y="387568"/>
            <a:ext cx="8029820" cy="726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Utilizando Portugol Studio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3" name="Google Shape;20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987" y="878900"/>
            <a:ext cx="6243464" cy="398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7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7"/>
          <p:cNvSpPr txBox="1"/>
          <p:nvPr>
            <p:ph type="title"/>
          </p:nvPr>
        </p:nvSpPr>
        <p:spPr>
          <a:xfrm>
            <a:off x="1074113" y="-69929"/>
            <a:ext cx="7071584" cy="9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400">
                <a:solidFill>
                  <a:srgbClr val="000000"/>
                </a:solidFill>
              </a:rPr>
              <a:t>CLIQUE EM NOVO ARQUIVO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2090" name="Google Shape;20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113" y="425779"/>
            <a:ext cx="7259468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1" name="Google Shape;2091;p7"/>
          <p:cNvSpPr/>
          <p:nvPr/>
        </p:nvSpPr>
        <p:spPr>
          <a:xfrm>
            <a:off x="1150144" y="714375"/>
            <a:ext cx="521494" cy="58578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14b2ef7a_0_0"/>
          <p:cNvSpPr txBox="1"/>
          <p:nvPr>
            <p:ph type="title"/>
          </p:nvPr>
        </p:nvSpPr>
        <p:spPr>
          <a:xfrm>
            <a:off x="116550" y="1651300"/>
            <a:ext cx="89109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4100">
                <a:solidFill>
                  <a:srgbClr val="000000"/>
                </a:solidFill>
              </a:rPr>
              <a:t>VAMOS SOMENTE PROGRAMAR E FICAR NA SALA O CURSO INTEIRO</a:t>
            </a:r>
            <a:r>
              <a:rPr lang="pt-BR" sz="4100">
                <a:solidFill>
                  <a:srgbClr val="000000"/>
                </a:solidFill>
              </a:rPr>
              <a:t>?</a:t>
            </a:r>
            <a:endParaRPr sz="41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9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9"/>
          <p:cNvSpPr txBox="1"/>
          <p:nvPr>
            <p:ph type="title"/>
          </p:nvPr>
        </p:nvSpPr>
        <p:spPr>
          <a:xfrm>
            <a:off x="1074113" y="-69929"/>
            <a:ext cx="7071584" cy="9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800">
                <a:solidFill>
                  <a:srgbClr val="000000"/>
                </a:solidFill>
              </a:rPr>
              <a:t>CLIQUE EM EXECUTAR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098" name="Google Shape;20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338" y="364331"/>
            <a:ext cx="7267807" cy="4564856"/>
          </a:xfrm>
          <a:prstGeom prst="rect">
            <a:avLst/>
          </a:prstGeom>
          <a:noFill/>
          <a:ln>
            <a:noFill/>
          </a:ln>
        </p:spPr>
      </p:pic>
      <p:sp>
        <p:nvSpPr>
          <p:cNvPr id="2099" name="Google Shape;2099;p9"/>
          <p:cNvSpPr/>
          <p:nvPr/>
        </p:nvSpPr>
        <p:spPr>
          <a:xfrm>
            <a:off x="1014338" y="650081"/>
            <a:ext cx="442987" cy="27140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9"/>
          <p:cNvSpPr/>
          <p:nvPr/>
        </p:nvSpPr>
        <p:spPr>
          <a:xfrm>
            <a:off x="877890" y="3378993"/>
            <a:ext cx="5029992" cy="8858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0"/>
          <p:cNvSpPr txBox="1"/>
          <p:nvPr>
            <p:ph type="title"/>
          </p:nvPr>
        </p:nvSpPr>
        <p:spPr>
          <a:xfrm>
            <a:off x="1393847" y="1215089"/>
            <a:ext cx="6386605" cy="2300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5400">
                <a:solidFill>
                  <a:srgbClr val="000000"/>
                </a:solidFill>
              </a:rPr>
              <a:t>O PRIMEIRO</a:t>
            </a:r>
            <a:br>
              <a:rPr lang="pt-BR" sz="5400">
                <a:solidFill>
                  <a:srgbClr val="000000"/>
                </a:solidFill>
              </a:rPr>
            </a:br>
            <a:r>
              <a:rPr lang="pt-BR" sz="5400">
                <a:solidFill>
                  <a:srgbClr val="000000"/>
                </a:solidFill>
              </a:rPr>
              <a:t>PROGRAMA</a:t>
            </a:r>
            <a:endParaRPr sz="7200">
              <a:solidFill>
                <a:srgbClr val="FF0000"/>
              </a:solidFill>
            </a:endParaRPr>
          </a:p>
        </p:txBody>
      </p:sp>
      <p:cxnSp>
        <p:nvCxnSpPr>
          <p:cNvPr id="2106" name="Google Shape;2106;p10"/>
          <p:cNvCxnSpPr/>
          <p:nvPr/>
        </p:nvCxnSpPr>
        <p:spPr>
          <a:xfrm>
            <a:off x="1363548" y="1357675"/>
            <a:ext cx="0" cy="169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1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p11"/>
          <p:cNvSpPr txBox="1"/>
          <p:nvPr>
            <p:ph type="title"/>
          </p:nvPr>
        </p:nvSpPr>
        <p:spPr>
          <a:xfrm>
            <a:off x="951786" y="0"/>
            <a:ext cx="7071584" cy="566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000">
                <a:solidFill>
                  <a:srgbClr val="000000"/>
                </a:solidFill>
              </a:rPr>
              <a:t>PULANDO LINHA NO PORTUGOL STUDIO COM /N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2113" name="Google Shape;21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30" y="465168"/>
            <a:ext cx="7071584" cy="4536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2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12"/>
          <p:cNvSpPr txBox="1"/>
          <p:nvPr>
            <p:ph type="title"/>
          </p:nvPr>
        </p:nvSpPr>
        <p:spPr>
          <a:xfrm>
            <a:off x="1117975" y="50050"/>
            <a:ext cx="7071584" cy="714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3200">
                <a:solidFill>
                  <a:srgbClr val="000000"/>
                </a:solidFill>
              </a:rPr>
              <a:t>COMANDOS DE SAÍDA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120" name="Google Shape;2120;p12"/>
          <p:cNvSpPr txBox="1"/>
          <p:nvPr/>
        </p:nvSpPr>
        <p:spPr>
          <a:xfrm>
            <a:off x="1848190" y="1051944"/>
            <a:ext cx="5447620" cy="724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Escreva</a:t>
            </a: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(</a:t>
            </a:r>
            <a:r>
              <a:rPr b="0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“</a:t>
            </a: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Olá mundo</a:t>
            </a:r>
            <a:r>
              <a:rPr b="0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i="0" sz="3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21" name="Google Shape;2121;p12"/>
          <p:cNvSpPr txBox="1"/>
          <p:nvPr/>
        </p:nvSpPr>
        <p:spPr>
          <a:xfrm>
            <a:off x="1929957" y="2910747"/>
            <a:ext cx="5447620" cy="724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Escreva</a:t>
            </a: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b="0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“</a:t>
            </a: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Olá mundo </a:t>
            </a:r>
            <a:r>
              <a:rPr b="0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\n</a:t>
            </a:r>
            <a:r>
              <a:rPr b="0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i="0" sz="3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22" name="Google Shape;2122;p12"/>
          <p:cNvSpPr txBox="1"/>
          <p:nvPr/>
        </p:nvSpPr>
        <p:spPr>
          <a:xfrm>
            <a:off x="1777305" y="1610949"/>
            <a:ext cx="5447620" cy="724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Apenas escreve</a:t>
            </a:r>
            <a:endParaRPr b="1" i="0" sz="3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23" name="Google Shape;2123;p12"/>
          <p:cNvSpPr txBox="1"/>
          <p:nvPr/>
        </p:nvSpPr>
        <p:spPr>
          <a:xfrm>
            <a:off x="1777305" y="3485622"/>
            <a:ext cx="5447620" cy="724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Escreve e pula linha</a:t>
            </a:r>
            <a:endParaRPr b="1" i="0" sz="3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15554d400f_0_0"/>
          <p:cNvSpPr/>
          <p:nvPr/>
        </p:nvSpPr>
        <p:spPr>
          <a:xfrm rot="-5400000">
            <a:off x="8424294" y="209256"/>
            <a:ext cx="5664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g215554d400f_0_0"/>
          <p:cNvSpPr txBox="1"/>
          <p:nvPr>
            <p:ph type="title"/>
          </p:nvPr>
        </p:nvSpPr>
        <p:spPr>
          <a:xfrm>
            <a:off x="1477941" y="1596937"/>
            <a:ext cx="61881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600">
                <a:solidFill>
                  <a:srgbClr val="000000"/>
                </a:solidFill>
              </a:rPr>
              <a:t>VARIÁVEL</a:t>
            </a:r>
            <a:endParaRPr sz="8800">
              <a:solidFill>
                <a:srgbClr val="FF0000"/>
              </a:solidFill>
            </a:endParaRPr>
          </a:p>
        </p:txBody>
      </p:sp>
      <p:cxnSp>
        <p:nvCxnSpPr>
          <p:cNvPr id="2130" name="Google Shape;2130;g215554d400f_0_0"/>
          <p:cNvCxnSpPr/>
          <p:nvPr/>
        </p:nvCxnSpPr>
        <p:spPr>
          <a:xfrm>
            <a:off x="1363548" y="1357675"/>
            <a:ext cx="0" cy="169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215554d400f_0_6"/>
          <p:cNvSpPr/>
          <p:nvPr/>
        </p:nvSpPr>
        <p:spPr>
          <a:xfrm>
            <a:off x="616688" y="404038"/>
            <a:ext cx="8123400" cy="4153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g215554d400f_0_6"/>
          <p:cNvSpPr/>
          <p:nvPr/>
        </p:nvSpPr>
        <p:spPr>
          <a:xfrm>
            <a:off x="921488" y="531628"/>
            <a:ext cx="1998900" cy="7656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g215554d400f_0_6"/>
          <p:cNvSpPr/>
          <p:nvPr/>
        </p:nvSpPr>
        <p:spPr>
          <a:xfrm>
            <a:off x="921487" y="1545265"/>
            <a:ext cx="1998900" cy="7656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g215554d400f_0_6"/>
          <p:cNvSpPr/>
          <p:nvPr/>
        </p:nvSpPr>
        <p:spPr>
          <a:xfrm>
            <a:off x="921487" y="2558902"/>
            <a:ext cx="1998900" cy="7656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g215554d400f_0_6"/>
          <p:cNvSpPr/>
          <p:nvPr/>
        </p:nvSpPr>
        <p:spPr>
          <a:xfrm>
            <a:off x="921487" y="3572539"/>
            <a:ext cx="1998900" cy="7656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g215554d400f_0_6"/>
          <p:cNvSpPr txBox="1"/>
          <p:nvPr/>
        </p:nvSpPr>
        <p:spPr>
          <a:xfrm>
            <a:off x="3175588" y="1737958"/>
            <a:ext cx="300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g215554d400f_0_6"/>
          <p:cNvSpPr txBox="1"/>
          <p:nvPr/>
        </p:nvSpPr>
        <p:spPr>
          <a:xfrm>
            <a:off x="3175590" y="682078"/>
            <a:ext cx="300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g215554d400f_0_6"/>
          <p:cNvSpPr txBox="1"/>
          <p:nvPr/>
        </p:nvSpPr>
        <p:spPr>
          <a:xfrm>
            <a:off x="3175587" y="3795795"/>
            <a:ext cx="300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g215554d400f_0_6"/>
          <p:cNvSpPr txBox="1"/>
          <p:nvPr/>
        </p:nvSpPr>
        <p:spPr>
          <a:xfrm>
            <a:off x="3175588" y="2782803"/>
            <a:ext cx="300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g215554d400f_0_6"/>
          <p:cNvSpPr txBox="1"/>
          <p:nvPr/>
        </p:nvSpPr>
        <p:spPr>
          <a:xfrm>
            <a:off x="702111" y="4518217"/>
            <a:ext cx="7952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ESTACIONAMENTO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g215554d400f_0_6"/>
          <p:cNvSpPr/>
          <p:nvPr/>
        </p:nvSpPr>
        <p:spPr>
          <a:xfrm>
            <a:off x="1304260" y="914400"/>
            <a:ext cx="786900" cy="27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g215554d400f_0_6"/>
          <p:cNvSpPr/>
          <p:nvPr/>
        </p:nvSpPr>
        <p:spPr>
          <a:xfrm>
            <a:off x="1311349" y="1878419"/>
            <a:ext cx="786900" cy="27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g215554d400f_0_6"/>
          <p:cNvSpPr/>
          <p:nvPr/>
        </p:nvSpPr>
        <p:spPr>
          <a:xfrm>
            <a:off x="1304260" y="2838628"/>
            <a:ext cx="786900" cy="27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g215554d400f_0_6"/>
          <p:cNvSpPr/>
          <p:nvPr/>
        </p:nvSpPr>
        <p:spPr>
          <a:xfrm>
            <a:off x="1304260" y="3795795"/>
            <a:ext cx="786900" cy="27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g215554d400f_0_6"/>
          <p:cNvSpPr/>
          <p:nvPr/>
        </p:nvSpPr>
        <p:spPr>
          <a:xfrm>
            <a:off x="4341627" y="557769"/>
            <a:ext cx="1998900" cy="7656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g215554d400f_0_6"/>
          <p:cNvSpPr/>
          <p:nvPr/>
        </p:nvSpPr>
        <p:spPr>
          <a:xfrm>
            <a:off x="4341627" y="1552353"/>
            <a:ext cx="1998900" cy="7656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Google Shape;2151;g215554d400f_0_6"/>
          <p:cNvSpPr/>
          <p:nvPr/>
        </p:nvSpPr>
        <p:spPr>
          <a:xfrm>
            <a:off x="4341627" y="2558902"/>
            <a:ext cx="1998900" cy="7656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g215554d400f_0_6"/>
          <p:cNvSpPr/>
          <p:nvPr/>
        </p:nvSpPr>
        <p:spPr>
          <a:xfrm>
            <a:off x="4341627" y="3561059"/>
            <a:ext cx="1998900" cy="7656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g215554d400f_0_6"/>
          <p:cNvSpPr/>
          <p:nvPr/>
        </p:nvSpPr>
        <p:spPr>
          <a:xfrm>
            <a:off x="4947632" y="868137"/>
            <a:ext cx="786900" cy="27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g215554d400f_0_6"/>
          <p:cNvSpPr/>
          <p:nvPr/>
        </p:nvSpPr>
        <p:spPr>
          <a:xfrm>
            <a:off x="4983134" y="1827775"/>
            <a:ext cx="786900" cy="27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g215554d400f_0_6"/>
          <p:cNvSpPr/>
          <p:nvPr/>
        </p:nvSpPr>
        <p:spPr>
          <a:xfrm>
            <a:off x="4983121" y="2787425"/>
            <a:ext cx="786900" cy="27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g215554d400f_0_6"/>
          <p:cNvSpPr/>
          <p:nvPr/>
        </p:nvSpPr>
        <p:spPr>
          <a:xfrm>
            <a:off x="5029198" y="3830466"/>
            <a:ext cx="786900" cy="276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215554d400f_0_31"/>
          <p:cNvSpPr/>
          <p:nvPr/>
        </p:nvSpPr>
        <p:spPr>
          <a:xfrm>
            <a:off x="616688" y="404038"/>
            <a:ext cx="8123400" cy="4153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g215554d400f_0_31"/>
          <p:cNvSpPr/>
          <p:nvPr/>
        </p:nvSpPr>
        <p:spPr>
          <a:xfrm>
            <a:off x="921488" y="531627"/>
            <a:ext cx="3707100" cy="21123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g215554d400f_0_31"/>
          <p:cNvSpPr txBox="1"/>
          <p:nvPr/>
        </p:nvSpPr>
        <p:spPr>
          <a:xfrm>
            <a:off x="702111" y="4518217"/>
            <a:ext cx="7952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ESTACIONAMENTO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g215554d400f_0_31"/>
          <p:cNvSpPr/>
          <p:nvPr/>
        </p:nvSpPr>
        <p:spPr>
          <a:xfrm>
            <a:off x="702111" y="1222742"/>
            <a:ext cx="779700" cy="52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5" name="Google Shape;2165;g215554d400f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567255" y="233916"/>
            <a:ext cx="2760845" cy="3125972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g215554d400f_0_31"/>
          <p:cNvSpPr txBox="1"/>
          <p:nvPr/>
        </p:nvSpPr>
        <p:spPr>
          <a:xfrm>
            <a:off x="4714129" y="487863"/>
            <a:ext cx="36078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verpass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vaga</a:t>
            </a: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a1 </a:t>
            </a: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=</a:t>
            </a: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carro1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7" name="Google Shape;2167;g215554d400f_0_31"/>
          <p:cNvCxnSpPr/>
          <p:nvPr/>
        </p:nvCxnSpPr>
        <p:spPr>
          <a:xfrm>
            <a:off x="6604915" y="1041166"/>
            <a:ext cx="0" cy="42540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8" name="Google Shape;2168;g215554d400f_0_31"/>
          <p:cNvSpPr txBox="1"/>
          <p:nvPr/>
        </p:nvSpPr>
        <p:spPr>
          <a:xfrm>
            <a:off x="5871268" y="1265872"/>
            <a:ext cx="1467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verpass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recebe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g215554d400f_0_31"/>
          <p:cNvSpPr txBox="1"/>
          <p:nvPr/>
        </p:nvSpPr>
        <p:spPr>
          <a:xfrm>
            <a:off x="4628706" y="3060694"/>
            <a:ext cx="36078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verpass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a2 </a:t>
            </a: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=</a:t>
            </a: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nul</a:t>
            </a:r>
            <a:r>
              <a:rPr b="1" lang="pt-BR" sz="32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o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g215554d400f_0_31"/>
          <p:cNvSpPr/>
          <p:nvPr/>
        </p:nvSpPr>
        <p:spPr>
          <a:xfrm>
            <a:off x="921487" y="2797249"/>
            <a:ext cx="3707100" cy="1381200"/>
          </a:xfrm>
          <a:prstGeom prst="rect">
            <a:avLst/>
          </a:prstGeom>
          <a:noFill/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g215554d400f_0_31"/>
          <p:cNvSpPr txBox="1"/>
          <p:nvPr/>
        </p:nvSpPr>
        <p:spPr>
          <a:xfrm>
            <a:off x="4847799" y="1927627"/>
            <a:ext cx="36078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verpass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a1 </a:t>
            </a: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=</a:t>
            </a: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carro1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g215554d400f_0_31"/>
          <p:cNvSpPr/>
          <p:nvPr/>
        </p:nvSpPr>
        <p:spPr>
          <a:xfrm>
            <a:off x="702111" y="3028442"/>
            <a:ext cx="779700" cy="528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93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215554d400f_0_46"/>
          <p:cNvSpPr txBox="1"/>
          <p:nvPr>
            <p:ph type="title"/>
          </p:nvPr>
        </p:nvSpPr>
        <p:spPr>
          <a:xfrm>
            <a:off x="482009" y="58472"/>
            <a:ext cx="84849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pt-BR" sz="2800">
                <a:solidFill>
                  <a:srgbClr val="000000"/>
                </a:solidFill>
              </a:rPr>
              <a:t>E NO COMPUTADOR TAMBÉM TEMOS UM </a:t>
            </a:r>
            <a:r>
              <a:rPr b="0" lang="pt-BR" sz="2800">
                <a:solidFill>
                  <a:srgbClr val="76210D"/>
                </a:solidFill>
              </a:rPr>
              <a:t>ESTACIONAMENTO</a:t>
            </a:r>
            <a:r>
              <a:rPr b="0" lang="pt-BR" sz="2800">
                <a:solidFill>
                  <a:srgbClr val="000000"/>
                </a:solidFill>
              </a:rPr>
              <a:t> QUE CHAMAMOS DE </a:t>
            </a:r>
            <a:r>
              <a:rPr b="0" lang="pt-BR" sz="2800">
                <a:solidFill>
                  <a:srgbClr val="76210D"/>
                </a:solidFill>
              </a:rPr>
              <a:t>MEMÓRIA</a:t>
            </a:r>
            <a:r>
              <a:rPr b="0" lang="pt-BR" sz="2800">
                <a:solidFill>
                  <a:srgbClr val="000000"/>
                </a:solidFill>
              </a:rPr>
              <a:t>, E AO INVÉS DE ARMAZENAR </a:t>
            </a:r>
            <a:r>
              <a:rPr b="0" lang="pt-BR" sz="2800">
                <a:solidFill>
                  <a:srgbClr val="00B050"/>
                </a:solidFill>
              </a:rPr>
              <a:t>CARROS</a:t>
            </a:r>
            <a:r>
              <a:rPr b="0" lang="pt-BR" sz="2800">
                <a:solidFill>
                  <a:srgbClr val="000000"/>
                </a:solidFill>
              </a:rPr>
              <a:t>, ARMAZENA </a:t>
            </a:r>
            <a:r>
              <a:rPr b="0" lang="pt-BR" sz="2800">
                <a:solidFill>
                  <a:srgbClr val="00B050"/>
                </a:solidFill>
              </a:rPr>
              <a:t>DADOS</a:t>
            </a:r>
            <a:endParaRPr b="0" sz="2800">
              <a:solidFill>
                <a:srgbClr val="000000"/>
              </a:solidFill>
            </a:endParaRPr>
          </a:p>
        </p:txBody>
      </p:sp>
      <p:sp>
        <p:nvSpPr>
          <p:cNvPr id="2178" name="Google Shape;2178;g215554d400f_0_46"/>
          <p:cNvSpPr txBox="1"/>
          <p:nvPr/>
        </p:nvSpPr>
        <p:spPr>
          <a:xfrm>
            <a:off x="2566046" y="2816300"/>
            <a:ext cx="360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verpass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a1 </a:t>
            </a: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=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5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g215554d400f_0_46"/>
          <p:cNvSpPr txBox="1"/>
          <p:nvPr/>
        </p:nvSpPr>
        <p:spPr>
          <a:xfrm>
            <a:off x="2828316" y="2015157"/>
            <a:ext cx="360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verpass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vaga</a:t>
            </a: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a1 </a:t>
            </a: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=</a:t>
            </a: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carro1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g215554d400f_0_46"/>
          <p:cNvSpPr txBox="1"/>
          <p:nvPr/>
        </p:nvSpPr>
        <p:spPr>
          <a:xfrm>
            <a:off x="2704270" y="3612730"/>
            <a:ext cx="36078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verpass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i="0" lang="pt-BR" sz="3200" u="none" cap="none" strike="noStrike">
                <a:solidFill>
                  <a:srgbClr val="FFC000"/>
                </a:solidFill>
                <a:latin typeface="Overpass"/>
                <a:ea typeface="Overpass"/>
                <a:cs typeface="Overpass"/>
                <a:sym typeface="Overpass"/>
              </a:rPr>
              <a:t>n3 </a:t>
            </a: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= </a:t>
            </a:r>
            <a:r>
              <a:rPr b="1" i="0" lang="pt-BR" sz="32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7.8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5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6" name="Google Shape;2186;p15"/>
          <p:cNvCxnSpPr/>
          <p:nvPr/>
        </p:nvCxnSpPr>
        <p:spPr>
          <a:xfrm>
            <a:off x="1363548" y="1357675"/>
            <a:ext cx="0" cy="169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7" name="Google Shape;2187;p15"/>
          <p:cNvSpPr txBox="1"/>
          <p:nvPr/>
        </p:nvSpPr>
        <p:spPr>
          <a:xfrm>
            <a:off x="1477941" y="1357675"/>
            <a:ext cx="6188117" cy="1635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IDENTIFICADORES DAS VARIÁVEIS</a:t>
            </a:r>
            <a:endParaRPr b="1" i="0" sz="6600" u="none" cap="none" strike="noStrike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17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17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17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p17"/>
          <p:cNvSpPr txBox="1"/>
          <p:nvPr>
            <p:ph type="title"/>
          </p:nvPr>
        </p:nvSpPr>
        <p:spPr>
          <a:xfrm>
            <a:off x="1117975" y="50050"/>
            <a:ext cx="7071584" cy="714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3200">
                <a:solidFill>
                  <a:srgbClr val="000000"/>
                </a:solidFill>
              </a:rPr>
              <a:t>REGRAS PARA IDENTIFICADORES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196" name="Google Shape;2196;p17"/>
          <p:cNvSpPr txBox="1"/>
          <p:nvPr/>
        </p:nvSpPr>
        <p:spPr>
          <a:xfrm>
            <a:off x="524539" y="900668"/>
            <a:ext cx="7992021" cy="3678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1 - Deve começar com 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uma letra 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(ex.:bola)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2 – Os próximas podem ser 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letras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ou 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números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(ex.: b12)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3 – Não pode utilizar 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nenhum símbolo, exceto _ 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(ex.: *#%)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4 – Não pode conter 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espaços em branco 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(ex.: bola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5 – Não pode conter 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letras com acentos 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(ex.: bóla)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6 – Não pode ser uma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palavra reservada 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(ex.: escreval , var, escreva)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32314b2ef7a_0_20"/>
          <p:cNvPicPr preferRelativeResize="0"/>
          <p:nvPr/>
        </p:nvPicPr>
        <p:blipFill rotWithShape="1">
          <a:blip r:embed="rId3">
            <a:alphaModFix/>
          </a:blip>
          <a:srcRect b="15597" l="0" r="0" t="0"/>
          <a:stretch/>
        </p:blipFill>
        <p:spPr>
          <a:xfrm>
            <a:off x="2583000" y="165125"/>
            <a:ext cx="4659649" cy="4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8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18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18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18"/>
          <p:cNvSpPr txBox="1"/>
          <p:nvPr>
            <p:ph type="title"/>
          </p:nvPr>
        </p:nvSpPr>
        <p:spPr>
          <a:xfrm>
            <a:off x="912412" y="127480"/>
            <a:ext cx="7586546" cy="9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VERIFIQUE SE OS IDENTIFICADORES DE VARIÁVEIS ABAIXO SÃO VÁLIDOS: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205" name="Google Shape;2205;p18"/>
          <p:cNvSpPr txBox="1"/>
          <p:nvPr/>
        </p:nvSpPr>
        <p:spPr>
          <a:xfrm>
            <a:off x="3540538" y="1341671"/>
            <a:ext cx="167285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nota1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18"/>
          <p:cNvSpPr txBox="1"/>
          <p:nvPr/>
        </p:nvSpPr>
        <p:spPr>
          <a:xfrm>
            <a:off x="3508370" y="2025944"/>
            <a:ext cx="167285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média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18"/>
          <p:cNvSpPr txBox="1"/>
          <p:nvPr/>
        </p:nvSpPr>
        <p:spPr>
          <a:xfrm>
            <a:off x="3507376" y="2677826"/>
            <a:ext cx="167285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18"/>
          <p:cNvSpPr txBox="1"/>
          <p:nvPr/>
        </p:nvSpPr>
        <p:spPr>
          <a:xfrm>
            <a:off x="3507376" y="3280492"/>
            <a:ext cx="167285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salario bruto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18"/>
          <p:cNvSpPr txBox="1"/>
          <p:nvPr/>
        </p:nvSpPr>
        <p:spPr>
          <a:xfrm>
            <a:off x="3410801" y="3856438"/>
            <a:ext cx="167285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salariobruto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210" name="Google Shape;2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876" y="1336761"/>
            <a:ext cx="443564" cy="44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1" name="Google Shape;22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3899" y="2117813"/>
            <a:ext cx="319517" cy="31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3119" y="2696304"/>
            <a:ext cx="443564" cy="44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4297" y="3364797"/>
            <a:ext cx="319517" cy="31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4" name="Google Shape;22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737" y="3860197"/>
            <a:ext cx="443564" cy="443564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p18"/>
          <p:cNvSpPr txBox="1"/>
          <p:nvPr/>
        </p:nvSpPr>
        <p:spPr>
          <a:xfrm>
            <a:off x="3435881" y="4489244"/>
            <a:ext cx="167285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lang="pt-BR" sz="2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escreva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6" name="Google Shape;22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9023" y="4583394"/>
            <a:ext cx="319517" cy="31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115f0911506_0_0"/>
          <p:cNvSpPr/>
          <p:nvPr/>
        </p:nvSpPr>
        <p:spPr>
          <a:xfrm rot="-5400000">
            <a:off x="8424294" y="209256"/>
            <a:ext cx="5664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g115f0911506_0_0"/>
          <p:cNvSpPr/>
          <p:nvPr/>
        </p:nvSpPr>
        <p:spPr>
          <a:xfrm rot="-5400000">
            <a:off x="8424294" y="209256"/>
            <a:ext cx="5664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15f0911506_0_0"/>
          <p:cNvSpPr/>
          <p:nvPr/>
        </p:nvSpPr>
        <p:spPr>
          <a:xfrm rot="-5400000">
            <a:off x="8424294" y="209256"/>
            <a:ext cx="5664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g115f0911506_0_0"/>
          <p:cNvSpPr txBox="1"/>
          <p:nvPr>
            <p:ph type="title"/>
          </p:nvPr>
        </p:nvSpPr>
        <p:spPr>
          <a:xfrm>
            <a:off x="877662" y="9305"/>
            <a:ext cx="75864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400">
                <a:solidFill>
                  <a:srgbClr val="000000"/>
                </a:solidFill>
              </a:rPr>
              <a:t>REGRAS PARA NOMEAR SUA VARIÁVEL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2225" name="Google Shape;2225;g115f0911506_0_0"/>
          <p:cNvPicPr preferRelativeResize="0"/>
          <p:nvPr/>
        </p:nvPicPr>
        <p:blipFill rotWithShape="1">
          <a:blip r:embed="rId3">
            <a:alphaModFix/>
          </a:blip>
          <a:srcRect b="18529" l="0" r="0" t="17707"/>
          <a:stretch/>
        </p:blipFill>
        <p:spPr>
          <a:xfrm>
            <a:off x="1589975" y="622100"/>
            <a:ext cx="5848751" cy="3466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6" name="Google Shape;2226;g115f0911506_0_0"/>
          <p:cNvSpPr txBox="1"/>
          <p:nvPr/>
        </p:nvSpPr>
        <p:spPr>
          <a:xfrm>
            <a:off x="805300" y="4244925"/>
            <a:ext cx="2131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salario_bruto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15f0911506_0_0"/>
          <p:cNvSpPr txBox="1"/>
          <p:nvPr/>
        </p:nvSpPr>
        <p:spPr>
          <a:xfrm>
            <a:off x="3234050" y="4244925"/>
            <a:ext cx="2131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SalarioBruto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g115f0911506_0_0"/>
          <p:cNvSpPr txBox="1"/>
          <p:nvPr/>
        </p:nvSpPr>
        <p:spPr>
          <a:xfrm>
            <a:off x="5584575" y="4244925"/>
            <a:ext cx="2131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salarioBruto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22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4" name="Google Shape;2234;p22"/>
          <p:cNvCxnSpPr/>
          <p:nvPr/>
        </p:nvCxnSpPr>
        <p:spPr>
          <a:xfrm>
            <a:off x="1363548" y="1357675"/>
            <a:ext cx="0" cy="169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5" name="Google Shape;2235;p22"/>
          <p:cNvSpPr txBox="1"/>
          <p:nvPr/>
        </p:nvSpPr>
        <p:spPr>
          <a:xfrm>
            <a:off x="1477941" y="1605768"/>
            <a:ext cx="6188117" cy="1635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pass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TIPOS PRIMITIVOS</a:t>
            </a:r>
            <a:endParaRPr b="1" i="0" sz="6600" u="none" cap="none" strike="noStrike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23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23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23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p23"/>
          <p:cNvSpPr txBox="1"/>
          <p:nvPr>
            <p:ph type="title"/>
          </p:nvPr>
        </p:nvSpPr>
        <p:spPr>
          <a:xfrm>
            <a:off x="912412" y="127480"/>
            <a:ext cx="7586546" cy="977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TIPOS PRIMITIVOS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244" name="Google Shape;2244;p23"/>
          <p:cNvSpPr txBox="1"/>
          <p:nvPr/>
        </p:nvSpPr>
        <p:spPr>
          <a:xfrm>
            <a:off x="627218" y="1278228"/>
            <a:ext cx="167285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2400" u="sng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INTEIRO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23"/>
          <p:cNvSpPr txBox="1"/>
          <p:nvPr/>
        </p:nvSpPr>
        <p:spPr>
          <a:xfrm>
            <a:off x="627218" y="2085076"/>
            <a:ext cx="167285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2400" u="sng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REAL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6" name="Google Shape;2246;p23"/>
          <p:cNvSpPr txBox="1"/>
          <p:nvPr/>
        </p:nvSpPr>
        <p:spPr>
          <a:xfrm>
            <a:off x="428744" y="2947946"/>
            <a:ext cx="2236484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2400" u="sng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CARACTER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7" name="Google Shape;2247;p23"/>
          <p:cNvSpPr txBox="1"/>
          <p:nvPr/>
        </p:nvSpPr>
        <p:spPr>
          <a:xfrm>
            <a:off x="428744" y="4200681"/>
            <a:ext cx="2236484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2400" u="sng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LÓGICO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23"/>
          <p:cNvSpPr txBox="1"/>
          <p:nvPr/>
        </p:nvSpPr>
        <p:spPr>
          <a:xfrm>
            <a:off x="2480931" y="1278228"/>
            <a:ext cx="4770474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1   2    -4    -10    200  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23"/>
          <p:cNvSpPr txBox="1"/>
          <p:nvPr/>
        </p:nvSpPr>
        <p:spPr>
          <a:xfrm>
            <a:off x="2367516" y="2035762"/>
            <a:ext cx="575336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0.2   2.0   10.5    -88.8    3.1415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23"/>
          <p:cNvSpPr txBox="1"/>
          <p:nvPr/>
        </p:nvSpPr>
        <p:spPr>
          <a:xfrm>
            <a:off x="2480931" y="2924265"/>
            <a:ext cx="575336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“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M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“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  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“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1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23"/>
          <p:cNvSpPr txBox="1"/>
          <p:nvPr/>
        </p:nvSpPr>
        <p:spPr>
          <a:xfrm>
            <a:off x="2480931" y="4235975"/>
            <a:ext cx="575336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verdadeiro        falso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23"/>
          <p:cNvSpPr txBox="1"/>
          <p:nvPr/>
        </p:nvSpPr>
        <p:spPr>
          <a:xfrm>
            <a:off x="516850" y="3558199"/>
            <a:ext cx="2236484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1" i="0" lang="pt-BR" sz="2400" u="sng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CADEIA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23"/>
          <p:cNvSpPr txBox="1"/>
          <p:nvPr/>
        </p:nvSpPr>
        <p:spPr>
          <a:xfrm>
            <a:off x="2588088" y="3524921"/>
            <a:ext cx="5753366" cy="545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</a:pP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“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Senac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“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100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“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Vênus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r>
              <a:rPr b="0" i="0" lang="pt-BR" sz="2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3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13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0" name="Google Shape;2260;p13"/>
          <p:cNvGrpSpPr/>
          <p:nvPr/>
        </p:nvGrpSpPr>
        <p:grpSpPr>
          <a:xfrm>
            <a:off x="6676495" y="2717948"/>
            <a:ext cx="2466754" cy="2425552"/>
            <a:chOff x="1663125" y="238125"/>
            <a:chExt cx="5181025" cy="5191650"/>
          </a:xfrm>
        </p:grpSpPr>
        <p:sp>
          <p:nvSpPr>
            <p:cNvPr id="2261" name="Google Shape;2261;p13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3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13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13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3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3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13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13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3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3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3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3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3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3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13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13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13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13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13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13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13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13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13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13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13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13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13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13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13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13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13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13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13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13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13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13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13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13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13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13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13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13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13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13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13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13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13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13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13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13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13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13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13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13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3" name="Google Shape;2333;p13"/>
          <p:cNvSpPr/>
          <p:nvPr/>
        </p:nvSpPr>
        <p:spPr>
          <a:xfrm rot="-5400000">
            <a:off x="8424348" y="209290"/>
            <a:ext cx="566312" cy="577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13"/>
          <p:cNvSpPr/>
          <p:nvPr/>
        </p:nvSpPr>
        <p:spPr>
          <a:xfrm>
            <a:off x="6399058" y="2358526"/>
            <a:ext cx="2392617" cy="25546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13"/>
          <p:cNvSpPr txBox="1"/>
          <p:nvPr>
            <p:ph type="title"/>
          </p:nvPr>
        </p:nvSpPr>
        <p:spPr>
          <a:xfrm>
            <a:off x="-79872" y="10265"/>
            <a:ext cx="8814413" cy="53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>
                <a:solidFill>
                  <a:srgbClr val="000000"/>
                </a:solidFill>
              </a:rPr>
              <a:t>UTILIZANDO ATRIBUIÇÕES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2336" name="Google Shape;23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951" y="528982"/>
            <a:ext cx="8631032" cy="414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2314b2ef7a_0_5"/>
          <p:cNvPicPr preferRelativeResize="0"/>
          <p:nvPr/>
        </p:nvPicPr>
        <p:blipFill rotWithShape="1">
          <a:blip r:embed="rId3">
            <a:alphaModFix/>
          </a:blip>
          <a:srcRect b="23254" l="0" r="0" t="0"/>
          <a:stretch/>
        </p:blipFill>
        <p:spPr>
          <a:xfrm>
            <a:off x="1160100" y="250250"/>
            <a:ext cx="6823800" cy="405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2314b2ef7a_0_5"/>
          <p:cNvSpPr txBox="1"/>
          <p:nvPr/>
        </p:nvSpPr>
        <p:spPr>
          <a:xfrm>
            <a:off x="1045750" y="4350175"/>
            <a:ext cx="7231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GERAÇÃO Z: NASCIDOS ENTRE 1995 E 2010</a:t>
            </a:r>
            <a:endParaRPr b="1" sz="19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314b2ef7a_0_11"/>
          <p:cNvSpPr txBox="1"/>
          <p:nvPr>
            <p:ph type="title"/>
          </p:nvPr>
        </p:nvSpPr>
        <p:spPr>
          <a:xfrm>
            <a:off x="195125" y="1138850"/>
            <a:ext cx="89109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4100">
                <a:solidFill>
                  <a:srgbClr val="000000"/>
                </a:solidFill>
              </a:rPr>
              <a:t>VAMOS REALIZAR VÁRIAS ATIVIDADES PARA DESENVOLVER SUAS SOFT SKILLS</a:t>
            </a:r>
            <a:endParaRPr sz="4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314b2ef7a_0_15"/>
          <p:cNvSpPr txBox="1"/>
          <p:nvPr>
            <p:ph type="title"/>
          </p:nvPr>
        </p:nvSpPr>
        <p:spPr>
          <a:xfrm>
            <a:off x="1118700" y="39525"/>
            <a:ext cx="72696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3000">
                <a:solidFill>
                  <a:srgbClr val="000000"/>
                </a:solidFill>
              </a:rPr>
              <a:t>O QUE VAMOS FAZER ALÉM DAS HARDS SKILLS ?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133" name="Google Shape;133;g32314b2ef7a_0_15"/>
          <p:cNvSpPr txBox="1"/>
          <p:nvPr/>
        </p:nvSpPr>
        <p:spPr>
          <a:xfrm>
            <a:off x="375675" y="1199525"/>
            <a:ext cx="85065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Char char="●"/>
            </a:pPr>
            <a:r>
              <a:rPr lang="pt-BR"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Trabalhos colaborativos com outras turmas</a:t>
            </a:r>
            <a:endParaRPr sz="30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Char char="●"/>
            </a:pPr>
            <a:r>
              <a:rPr lang="pt-BR"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Apresentações com grupos sorteados</a:t>
            </a:r>
            <a:endParaRPr sz="30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Char char="●"/>
            </a:pPr>
            <a:r>
              <a:rPr lang="pt-BR"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Resolução de problemas reais</a:t>
            </a:r>
            <a:endParaRPr sz="30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Char char="●"/>
            </a:pPr>
            <a:r>
              <a:rPr lang="pt-BR"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Feedback individual ao final das UC’s</a:t>
            </a:r>
            <a:endParaRPr sz="30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Char char="●"/>
            </a:pPr>
            <a:r>
              <a:rPr lang="pt-BR"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Escuta ativa e empatia</a:t>
            </a:r>
            <a:endParaRPr sz="30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"/>
              <a:buChar char="●"/>
            </a:pPr>
            <a:r>
              <a:rPr lang="pt-BR" sz="30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Participar de palestras, atividades de outras turmas</a:t>
            </a:r>
            <a:endParaRPr sz="30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g3209ed4bdd1_0_635"/>
          <p:cNvGrpSpPr/>
          <p:nvPr/>
        </p:nvGrpSpPr>
        <p:grpSpPr>
          <a:xfrm>
            <a:off x="6676473" y="2717947"/>
            <a:ext cx="2466686" cy="2425539"/>
            <a:chOff x="1663125" y="238125"/>
            <a:chExt cx="5181025" cy="5191650"/>
          </a:xfrm>
        </p:grpSpPr>
        <p:sp>
          <p:nvSpPr>
            <p:cNvPr id="139" name="Google Shape;139;g3209ed4bdd1_0_635"/>
            <p:cNvSpPr/>
            <p:nvPr/>
          </p:nvSpPr>
          <p:spPr>
            <a:xfrm>
              <a:off x="5086225" y="376375"/>
              <a:ext cx="25875" cy="4915150"/>
            </a:xfrm>
            <a:custGeom>
              <a:rect b="b" l="l" r="r" t="t"/>
              <a:pathLst>
                <a:path extrusionOk="0" h="196606" w="1035">
                  <a:moveTo>
                    <a:pt x="1" y="0"/>
                  </a:moveTo>
                  <a:lnTo>
                    <a:pt x="1" y="196606"/>
                  </a:lnTo>
                  <a:cubicBezTo>
                    <a:pt x="366" y="196484"/>
                    <a:pt x="730" y="196362"/>
                    <a:pt x="1034" y="196241"/>
                  </a:cubicBez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209ed4bdd1_0_635"/>
            <p:cNvSpPr/>
            <p:nvPr/>
          </p:nvSpPr>
          <p:spPr>
            <a:xfrm>
              <a:off x="5305025" y="462975"/>
              <a:ext cx="25850" cy="4743475"/>
            </a:xfrm>
            <a:custGeom>
              <a:rect b="b" l="l" r="r" t="t"/>
              <a:pathLst>
                <a:path extrusionOk="0" h="189739" w="1034">
                  <a:moveTo>
                    <a:pt x="0" y="1"/>
                  </a:moveTo>
                  <a:lnTo>
                    <a:pt x="0" y="189738"/>
                  </a:lnTo>
                  <a:lnTo>
                    <a:pt x="1034" y="189252"/>
                  </a:lnTo>
                  <a:lnTo>
                    <a:pt x="1034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209ed4bdd1_0_635"/>
            <p:cNvSpPr/>
            <p:nvPr/>
          </p:nvSpPr>
          <p:spPr>
            <a:xfrm>
              <a:off x="5159175" y="402200"/>
              <a:ext cx="25850" cy="4863500"/>
            </a:xfrm>
            <a:custGeom>
              <a:rect b="b" l="l" r="r" t="t"/>
              <a:pathLst>
                <a:path extrusionOk="0" h="194540" w="1034">
                  <a:moveTo>
                    <a:pt x="0" y="1"/>
                  </a:moveTo>
                  <a:lnTo>
                    <a:pt x="0" y="194539"/>
                  </a:lnTo>
                  <a:lnTo>
                    <a:pt x="1033" y="194175"/>
                  </a:lnTo>
                  <a:lnTo>
                    <a:pt x="1033" y="4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209ed4bdd1_0_635"/>
            <p:cNvSpPr/>
            <p:nvPr/>
          </p:nvSpPr>
          <p:spPr>
            <a:xfrm>
              <a:off x="5232100" y="431075"/>
              <a:ext cx="25850" cy="4805750"/>
            </a:xfrm>
            <a:custGeom>
              <a:rect b="b" l="l" r="r" t="t"/>
              <a:pathLst>
                <a:path extrusionOk="0" h="192230" w="1034">
                  <a:moveTo>
                    <a:pt x="0" y="0"/>
                  </a:moveTo>
                  <a:lnTo>
                    <a:pt x="0" y="192230"/>
                  </a:lnTo>
                  <a:cubicBezTo>
                    <a:pt x="365" y="192108"/>
                    <a:pt x="729" y="191987"/>
                    <a:pt x="1033" y="191804"/>
                  </a:cubicBezTo>
                  <a:lnTo>
                    <a:pt x="1033" y="426"/>
                  </a:lnTo>
                  <a:cubicBezTo>
                    <a:pt x="729" y="304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3209ed4bdd1_0_635"/>
            <p:cNvSpPr/>
            <p:nvPr/>
          </p:nvSpPr>
          <p:spPr>
            <a:xfrm>
              <a:off x="5377950" y="496400"/>
              <a:ext cx="25850" cy="4676625"/>
            </a:xfrm>
            <a:custGeom>
              <a:rect b="b" l="l" r="r" t="t"/>
              <a:pathLst>
                <a:path extrusionOk="0" h="187065" w="1034">
                  <a:moveTo>
                    <a:pt x="1" y="1"/>
                  </a:moveTo>
                  <a:lnTo>
                    <a:pt x="1" y="187064"/>
                  </a:lnTo>
                  <a:lnTo>
                    <a:pt x="1034" y="186517"/>
                  </a:lnTo>
                  <a:lnTo>
                    <a:pt x="1034" y="487"/>
                  </a:lnTo>
                  <a:cubicBezTo>
                    <a:pt x="669" y="305"/>
                    <a:pt x="365" y="18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3209ed4bdd1_0_635"/>
            <p:cNvSpPr/>
            <p:nvPr/>
          </p:nvSpPr>
          <p:spPr>
            <a:xfrm>
              <a:off x="4868975" y="312550"/>
              <a:ext cx="24325" cy="5042800"/>
            </a:xfrm>
            <a:custGeom>
              <a:rect b="b" l="l" r="r" t="t"/>
              <a:pathLst>
                <a:path extrusionOk="0" h="201712" w="973">
                  <a:moveTo>
                    <a:pt x="0" y="1"/>
                  </a:moveTo>
                  <a:lnTo>
                    <a:pt x="0" y="201711"/>
                  </a:lnTo>
                  <a:lnTo>
                    <a:pt x="973" y="201468"/>
                  </a:lnTo>
                  <a:lnTo>
                    <a:pt x="97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3209ed4bdd1_0_635"/>
            <p:cNvSpPr/>
            <p:nvPr/>
          </p:nvSpPr>
          <p:spPr>
            <a:xfrm>
              <a:off x="5013300" y="352075"/>
              <a:ext cx="25850" cy="4963750"/>
            </a:xfrm>
            <a:custGeom>
              <a:rect b="b" l="l" r="r" t="t"/>
              <a:pathLst>
                <a:path extrusionOk="0" h="198550" w="1034">
                  <a:moveTo>
                    <a:pt x="1" y="0"/>
                  </a:moveTo>
                  <a:lnTo>
                    <a:pt x="1" y="198550"/>
                  </a:lnTo>
                  <a:lnTo>
                    <a:pt x="1034" y="198246"/>
                  </a:lnTo>
                  <a:lnTo>
                    <a:pt x="1034" y="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209ed4bdd1_0_635"/>
            <p:cNvSpPr/>
            <p:nvPr/>
          </p:nvSpPr>
          <p:spPr>
            <a:xfrm>
              <a:off x="4940375" y="332325"/>
              <a:ext cx="25850" cy="5004775"/>
            </a:xfrm>
            <a:custGeom>
              <a:rect b="b" l="l" r="r" t="t"/>
              <a:pathLst>
                <a:path extrusionOk="0" h="200191" w="1034">
                  <a:moveTo>
                    <a:pt x="1" y="0"/>
                  </a:moveTo>
                  <a:lnTo>
                    <a:pt x="1" y="200191"/>
                  </a:lnTo>
                  <a:lnTo>
                    <a:pt x="1034" y="199887"/>
                  </a:lnTo>
                  <a:lnTo>
                    <a:pt x="1034" y="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209ed4bdd1_0_635"/>
            <p:cNvSpPr/>
            <p:nvPr/>
          </p:nvSpPr>
          <p:spPr>
            <a:xfrm>
              <a:off x="5450875" y="532875"/>
              <a:ext cx="25850" cy="4602150"/>
            </a:xfrm>
            <a:custGeom>
              <a:rect b="b" l="l" r="r" t="t"/>
              <a:pathLst>
                <a:path extrusionOk="0" h="184086" w="1034">
                  <a:moveTo>
                    <a:pt x="1" y="0"/>
                  </a:moveTo>
                  <a:lnTo>
                    <a:pt x="1" y="184086"/>
                  </a:lnTo>
                  <a:lnTo>
                    <a:pt x="1034" y="183539"/>
                  </a:lnTo>
                  <a:lnTo>
                    <a:pt x="1034" y="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209ed4bdd1_0_635"/>
            <p:cNvSpPr/>
            <p:nvPr/>
          </p:nvSpPr>
          <p:spPr>
            <a:xfrm>
              <a:off x="5815525" y="765325"/>
              <a:ext cx="24325" cy="4140275"/>
            </a:xfrm>
            <a:custGeom>
              <a:rect b="b" l="l" r="r" t="t"/>
              <a:pathLst>
                <a:path extrusionOk="0" h="165611" w="973">
                  <a:moveTo>
                    <a:pt x="1" y="1"/>
                  </a:moveTo>
                  <a:lnTo>
                    <a:pt x="1" y="165611"/>
                  </a:lnTo>
                  <a:lnTo>
                    <a:pt x="973" y="164821"/>
                  </a:lnTo>
                  <a:lnTo>
                    <a:pt x="973" y="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209ed4bdd1_0_635"/>
            <p:cNvSpPr/>
            <p:nvPr/>
          </p:nvSpPr>
          <p:spPr>
            <a:xfrm>
              <a:off x="5742600" y="710625"/>
              <a:ext cx="25850" cy="4246650"/>
            </a:xfrm>
            <a:custGeom>
              <a:rect b="b" l="l" r="r" t="t"/>
              <a:pathLst>
                <a:path extrusionOk="0" h="169866" w="1034">
                  <a:moveTo>
                    <a:pt x="0" y="1"/>
                  </a:moveTo>
                  <a:lnTo>
                    <a:pt x="0" y="169865"/>
                  </a:lnTo>
                  <a:lnTo>
                    <a:pt x="1034" y="169136"/>
                  </a:lnTo>
                  <a:lnTo>
                    <a:pt x="1034" y="7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209ed4bdd1_0_635"/>
            <p:cNvSpPr/>
            <p:nvPr/>
          </p:nvSpPr>
          <p:spPr>
            <a:xfrm>
              <a:off x="5888450" y="821550"/>
              <a:ext cx="25850" cy="4026325"/>
            </a:xfrm>
            <a:custGeom>
              <a:rect b="b" l="l" r="r" t="t"/>
              <a:pathLst>
                <a:path extrusionOk="0" h="161053" w="1034">
                  <a:moveTo>
                    <a:pt x="1" y="0"/>
                  </a:moveTo>
                  <a:lnTo>
                    <a:pt x="1" y="161052"/>
                  </a:lnTo>
                  <a:lnTo>
                    <a:pt x="1034" y="160202"/>
                  </a:lnTo>
                  <a:lnTo>
                    <a:pt x="103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209ed4bdd1_0_635"/>
            <p:cNvSpPr/>
            <p:nvPr/>
          </p:nvSpPr>
          <p:spPr>
            <a:xfrm>
              <a:off x="5961375" y="883850"/>
              <a:ext cx="24350" cy="3901725"/>
            </a:xfrm>
            <a:custGeom>
              <a:rect b="b" l="l" r="r" t="t"/>
              <a:pathLst>
                <a:path extrusionOk="0" h="156069" w="974">
                  <a:moveTo>
                    <a:pt x="1" y="0"/>
                  </a:moveTo>
                  <a:lnTo>
                    <a:pt x="1" y="156069"/>
                  </a:lnTo>
                  <a:lnTo>
                    <a:pt x="973" y="155157"/>
                  </a:lnTo>
                  <a:lnTo>
                    <a:pt x="973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209ed4bdd1_0_635"/>
            <p:cNvSpPr/>
            <p:nvPr/>
          </p:nvSpPr>
          <p:spPr>
            <a:xfrm>
              <a:off x="5596750" y="614925"/>
              <a:ext cx="25850" cy="4438050"/>
            </a:xfrm>
            <a:custGeom>
              <a:rect b="b" l="l" r="r" t="t"/>
              <a:pathLst>
                <a:path extrusionOk="0" h="177522" w="1034">
                  <a:moveTo>
                    <a:pt x="0" y="0"/>
                  </a:moveTo>
                  <a:lnTo>
                    <a:pt x="0" y="177522"/>
                  </a:lnTo>
                  <a:lnTo>
                    <a:pt x="1033" y="176914"/>
                  </a:lnTo>
                  <a:lnTo>
                    <a:pt x="1033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209ed4bdd1_0_635"/>
            <p:cNvSpPr/>
            <p:nvPr/>
          </p:nvSpPr>
          <p:spPr>
            <a:xfrm>
              <a:off x="5523800" y="572375"/>
              <a:ext cx="25875" cy="4523150"/>
            </a:xfrm>
            <a:custGeom>
              <a:rect b="b" l="l" r="r" t="t"/>
              <a:pathLst>
                <a:path extrusionOk="0" h="180926" w="1035">
                  <a:moveTo>
                    <a:pt x="1" y="0"/>
                  </a:moveTo>
                  <a:lnTo>
                    <a:pt x="1" y="180926"/>
                  </a:lnTo>
                  <a:lnTo>
                    <a:pt x="1034" y="180379"/>
                  </a:lnTo>
                  <a:lnTo>
                    <a:pt x="1034" y="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209ed4bdd1_0_635"/>
            <p:cNvSpPr/>
            <p:nvPr/>
          </p:nvSpPr>
          <p:spPr>
            <a:xfrm>
              <a:off x="4796025" y="295850"/>
              <a:ext cx="24350" cy="5076200"/>
            </a:xfrm>
            <a:custGeom>
              <a:rect b="b" l="l" r="r" t="t"/>
              <a:pathLst>
                <a:path extrusionOk="0" h="203048" w="974">
                  <a:moveTo>
                    <a:pt x="1" y="0"/>
                  </a:moveTo>
                  <a:lnTo>
                    <a:pt x="1" y="203048"/>
                  </a:lnTo>
                  <a:lnTo>
                    <a:pt x="973" y="202865"/>
                  </a:lnTo>
                  <a:lnTo>
                    <a:pt x="973" y="2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209ed4bdd1_0_635"/>
            <p:cNvSpPr/>
            <p:nvPr/>
          </p:nvSpPr>
          <p:spPr>
            <a:xfrm>
              <a:off x="5669675" y="662025"/>
              <a:ext cx="25850" cy="4345375"/>
            </a:xfrm>
            <a:custGeom>
              <a:rect b="b" l="l" r="r" t="t"/>
              <a:pathLst>
                <a:path extrusionOk="0" h="173815" w="1034">
                  <a:moveTo>
                    <a:pt x="0" y="0"/>
                  </a:moveTo>
                  <a:lnTo>
                    <a:pt x="0" y="173815"/>
                  </a:lnTo>
                  <a:lnTo>
                    <a:pt x="1033" y="173146"/>
                  </a:lnTo>
                  <a:lnTo>
                    <a:pt x="1033" y="669"/>
                  </a:lnTo>
                  <a:cubicBezTo>
                    <a:pt x="669" y="425"/>
                    <a:pt x="304" y="18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209ed4bdd1_0_635"/>
            <p:cNvSpPr/>
            <p:nvPr/>
          </p:nvSpPr>
          <p:spPr>
            <a:xfrm>
              <a:off x="4285525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09ed4bdd1_0_635"/>
            <p:cNvSpPr/>
            <p:nvPr/>
          </p:nvSpPr>
          <p:spPr>
            <a:xfrm>
              <a:off x="6543300" y="1620725"/>
              <a:ext cx="25850" cy="2427975"/>
            </a:xfrm>
            <a:custGeom>
              <a:rect b="b" l="l" r="r" t="t"/>
              <a:pathLst>
                <a:path extrusionOk="0" h="97119" w="1034">
                  <a:moveTo>
                    <a:pt x="0" y="1"/>
                  </a:moveTo>
                  <a:lnTo>
                    <a:pt x="0" y="97118"/>
                  </a:lnTo>
                  <a:cubicBezTo>
                    <a:pt x="365" y="96450"/>
                    <a:pt x="669" y="95781"/>
                    <a:pt x="1034" y="95113"/>
                  </a:cubicBezTo>
                  <a:lnTo>
                    <a:pt x="1034" y="1945"/>
                  </a:lnTo>
                  <a:cubicBezTo>
                    <a:pt x="669" y="1277"/>
                    <a:pt x="365" y="60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209ed4bdd1_0_635"/>
            <p:cNvSpPr/>
            <p:nvPr/>
          </p:nvSpPr>
          <p:spPr>
            <a:xfrm>
              <a:off x="6470375" y="1491575"/>
              <a:ext cx="25850" cy="2686250"/>
            </a:xfrm>
            <a:custGeom>
              <a:rect b="b" l="l" r="r" t="t"/>
              <a:pathLst>
                <a:path extrusionOk="0" h="107450" w="1034">
                  <a:moveTo>
                    <a:pt x="0" y="1"/>
                  </a:moveTo>
                  <a:lnTo>
                    <a:pt x="0" y="107450"/>
                  </a:lnTo>
                  <a:cubicBezTo>
                    <a:pt x="365" y="106842"/>
                    <a:pt x="669" y="106295"/>
                    <a:pt x="1033" y="105687"/>
                  </a:cubicBezTo>
                  <a:lnTo>
                    <a:pt x="1033" y="1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209ed4bdd1_0_635"/>
            <p:cNvSpPr/>
            <p:nvPr/>
          </p:nvSpPr>
          <p:spPr>
            <a:xfrm>
              <a:off x="6397450" y="1379150"/>
              <a:ext cx="25850" cy="2911125"/>
            </a:xfrm>
            <a:custGeom>
              <a:rect b="b" l="l" r="r" t="t"/>
              <a:pathLst>
                <a:path extrusionOk="0" h="116445" w="1034">
                  <a:moveTo>
                    <a:pt x="0" y="1"/>
                  </a:moveTo>
                  <a:lnTo>
                    <a:pt x="0" y="116444"/>
                  </a:lnTo>
                  <a:cubicBezTo>
                    <a:pt x="365" y="115958"/>
                    <a:pt x="729" y="115411"/>
                    <a:pt x="1033" y="114925"/>
                  </a:cubicBezTo>
                  <a:lnTo>
                    <a:pt x="1033" y="1520"/>
                  </a:lnTo>
                  <a:cubicBezTo>
                    <a:pt x="669" y="973"/>
                    <a:pt x="365" y="4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209ed4bdd1_0_635"/>
            <p:cNvSpPr/>
            <p:nvPr/>
          </p:nvSpPr>
          <p:spPr>
            <a:xfrm>
              <a:off x="6616225" y="1768100"/>
              <a:ext cx="25850" cy="2131700"/>
            </a:xfrm>
            <a:custGeom>
              <a:rect b="b" l="l" r="r" t="t"/>
              <a:pathLst>
                <a:path extrusionOk="0" h="85268" w="1034">
                  <a:moveTo>
                    <a:pt x="1" y="1"/>
                  </a:moveTo>
                  <a:lnTo>
                    <a:pt x="1" y="85267"/>
                  </a:lnTo>
                  <a:cubicBezTo>
                    <a:pt x="365" y="84538"/>
                    <a:pt x="669" y="83748"/>
                    <a:pt x="1034" y="82958"/>
                  </a:cubicBezTo>
                  <a:lnTo>
                    <a:pt x="1034" y="2371"/>
                  </a:lnTo>
                  <a:cubicBezTo>
                    <a:pt x="669" y="1581"/>
                    <a:pt x="365" y="79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3209ed4bdd1_0_635"/>
            <p:cNvSpPr/>
            <p:nvPr/>
          </p:nvSpPr>
          <p:spPr>
            <a:xfrm>
              <a:off x="6105725" y="1022100"/>
              <a:ext cx="25850" cy="3625225"/>
            </a:xfrm>
            <a:custGeom>
              <a:rect b="b" l="l" r="r" t="t"/>
              <a:pathLst>
                <a:path extrusionOk="0" h="145009" w="1034">
                  <a:moveTo>
                    <a:pt x="0" y="1"/>
                  </a:moveTo>
                  <a:lnTo>
                    <a:pt x="0" y="145008"/>
                  </a:lnTo>
                  <a:cubicBezTo>
                    <a:pt x="365" y="144644"/>
                    <a:pt x="730" y="144279"/>
                    <a:pt x="1034" y="143975"/>
                  </a:cubicBezTo>
                  <a:lnTo>
                    <a:pt x="1034" y="1034"/>
                  </a:lnTo>
                  <a:cubicBezTo>
                    <a:pt x="730" y="669"/>
                    <a:pt x="365" y="30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3209ed4bdd1_0_635"/>
            <p:cNvSpPr/>
            <p:nvPr/>
          </p:nvSpPr>
          <p:spPr>
            <a:xfrm>
              <a:off x="6689150" y="1947400"/>
              <a:ext cx="25850" cy="1773100"/>
            </a:xfrm>
            <a:custGeom>
              <a:rect b="b" l="l" r="r" t="t"/>
              <a:pathLst>
                <a:path extrusionOk="0" h="70924" w="1034">
                  <a:moveTo>
                    <a:pt x="1" y="0"/>
                  </a:moveTo>
                  <a:lnTo>
                    <a:pt x="1" y="70924"/>
                  </a:lnTo>
                  <a:cubicBezTo>
                    <a:pt x="365" y="69951"/>
                    <a:pt x="669" y="68979"/>
                    <a:pt x="1034" y="67946"/>
                  </a:cubicBezTo>
                  <a:lnTo>
                    <a:pt x="1034" y="2978"/>
                  </a:lnTo>
                  <a:cubicBezTo>
                    <a:pt x="669" y="2006"/>
                    <a:pt x="365" y="97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3209ed4bdd1_0_635"/>
            <p:cNvSpPr/>
            <p:nvPr/>
          </p:nvSpPr>
          <p:spPr>
            <a:xfrm>
              <a:off x="6178650" y="1099600"/>
              <a:ext cx="25850" cy="3470225"/>
            </a:xfrm>
            <a:custGeom>
              <a:rect b="b" l="l" r="r" t="t"/>
              <a:pathLst>
                <a:path extrusionOk="0" h="138809" w="1034">
                  <a:moveTo>
                    <a:pt x="1" y="0"/>
                  </a:moveTo>
                  <a:lnTo>
                    <a:pt x="1" y="138809"/>
                  </a:lnTo>
                  <a:lnTo>
                    <a:pt x="1034" y="137654"/>
                  </a:lnTo>
                  <a:lnTo>
                    <a:pt x="1034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3209ed4bdd1_0_635"/>
            <p:cNvSpPr/>
            <p:nvPr/>
          </p:nvSpPr>
          <p:spPr>
            <a:xfrm>
              <a:off x="6251575" y="1183150"/>
              <a:ext cx="25850" cy="3301600"/>
            </a:xfrm>
            <a:custGeom>
              <a:rect b="b" l="l" r="r" t="t"/>
              <a:pathLst>
                <a:path extrusionOk="0" h="132064" w="1034">
                  <a:moveTo>
                    <a:pt x="1" y="1"/>
                  </a:moveTo>
                  <a:lnTo>
                    <a:pt x="1" y="132063"/>
                  </a:lnTo>
                  <a:cubicBezTo>
                    <a:pt x="365" y="131638"/>
                    <a:pt x="669" y="131213"/>
                    <a:pt x="1034" y="130787"/>
                  </a:cubicBezTo>
                  <a:lnTo>
                    <a:pt x="1034" y="1277"/>
                  </a:lnTo>
                  <a:cubicBezTo>
                    <a:pt x="730" y="851"/>
                    <a:pt x="365" y="4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3209ed4bdd1_0_635"/>
            <p:cNvSpPr/>
            <p:nvPr/>
          </p:nvSpPr>
          <p:spPr>
            <a:xfrm>
              <a:off x="6324500" y="1275825"/>
              <a:ext cx="25875" cy="3116250"/>
            </a:xfrm>
            <a:custGeom>
              <a:rect b="b" l="l" r="r" t="t"/>
              <a:pathLst>
                <a:path extrusionOk="0" h="124650" w="1035">
                  <a:moveTo>
                    <a:pt x="1" y="1"/>
                  </a:moveTo>
                  <a:lnTo>
                    <a:pt x="1" y="124649"/>
                  </a:lnTo>
                  <a:cubicBezTo>
                    <a:pt x="366" y="124224"/>
                    <a:pt x="669" y="123737"/>
                    <a:pt x="1034" y="123251"/>
                  </a:cubicBezTo>
                  <a:lnTo>
                    <a:pt x="1034" y="1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3209ed4bdd1_0_635"/>
            <p:cNvSpPr/>
            <p:nvPr/>
          </p:nvSpPr>
          <p:spPr>
            <a:xfrm>
              <a:off x="4577250" y="259375"/>
              <a:ext cx="25850" cy="5150650"/>
            </a:xfrm>
            <a:custGeom>
              <a:rect b="b" l="l" r="r" t="t"/>
              <a:pathLst>
                <a:path extrusionOk="0" h="206026" w="1034">
                  <a:moveTo>
                    <a:pt x="1" y="1"/>
                  </a:moveTo>
                  <a:lnTo>
                    <a:pt x="1" y="206026"/>
                  </a:lnTo>
                  <a:lnTo>
                    <a:pt x="1034" y="205904"/>
                  </a:lnTo>
                  <a:lnTo>
                    <a:pt x="1034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3209ed4bdd1_0_635"/>
            <p:cNvSpPr/>
            <p:nvPr/>
          </p:nvSpPr>
          <p:spPr>
            <a:xfrm>
              <a:off x="4504325" y="250275"/>
              <a:ext cx="25850" cy="5167350"/>
            </a:xfrm>
            <a:custGeom>
              <a:rect b="b" l="l" r="r" t="t"/>
              <a:pathLst>
                <a:path extrusionOk="0" h="206694" w="1034">
                  <a:moveTo>
                    <a:pt x="0" y="0"/>
                  </a:moveTo>
                  <a:lnTo>
                    <a:pt x="0" y="206694"/>
                  </a:lnTo>
                  <a:lnTo>
                    <a:pt x="973" y="206572"/>
                  </a:lnTo>
                  <a:lnTo>
                    <a:pt x="103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3209ed4bdd1_0_635"/>
            <p:cNvSpPr/>
            <p:nvPr/>
          </p:nvSpPr>
          <p:spPr>
            <a:xfrm>
              <a:off x="4723100" y="282175"/>
              <a:ext cx="25850" cy="5105075"/>
            </a:xfrm>
            <a:custGeom>
              <a:rect b="b" l="l" r="r" t="t"/>
              <a:pathLst>
                <a:path extrusionOk="0" h="204203" w="1034">
                  <a:moveTo>
                    <a:pt x="1" y="0"/>
                  </a:moveTo>
                  <a:lnTo>
                    <a:pt x="1" y="204202"/>
                  </a:lnTo>
                  <a:lnTo>
                    <a:pt x="1034" y="204020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3209ed4bdd1_0_635"/>
            <p:cNvSpPr/>
            <p:nvPr/>
          </p:nvSpPr>
          <p:spPr>
            <a:xfrm>
              <a:off x="4431400" y="244200"/>
              <a:ext cx="25850" cy="5179500"/>
            </a:xfrm>
            <a:custGeom>
              <a:rect b="b" l="l" r="r" t="t"/>
              <a:pathLst>
                <a:path extrusionOk="0" h="207180" w="1034">
                  <a:moveTo>
                    <a:pt x="0" y="0"/>
                  </a:moveTo>
                  <a:lnTo>
                    <a:pt x="0" y="207180"/>
                  </a:lnTo>
                  <a:lnTo>
                    <a:pt x="1033" y="207119"/>
                  </a:lnTo>
                  <a:lnTo>
                    <a:pt x="103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209ed4bdd1_0_635"/>
            <p:cNvSpPr/>
            <p:nvPr/>
          </p:nvSpPr>
          <p:spPr>
            <a:xfrm>
              <a:off x="4648650" y="268500"/>
              <a:ext cx="25875" cy="5130900"/>
            </a:xfrm>
            <a:custGeom>
              <a:rect b="b" l="l" r="r" t="t"/>
              <a:pathLst>
                <a:path extrusionOk="0" h="205236" w="1035">
                  <a:moveTo>
                    <a:pt x="1" y="0"/>
                  </a:moveTo>
                  <a:lnTo>
                    <a:pt x="1" y="205236"/>
                  </a:lnTo>
                  <a:lnTo>
                    <a:pt x="1034" y="205053"/>
                  </a:lnTo>
                  <a:lnTo>
                    <a:pt x="1034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3209ed4bdd1_0_635"/>
            <p:cNvSpPr/>
            <p:nvPr/>
          </p:nvSpPr>
          <p:spPr>
            <a:xfrm>
              <a:off x="6034325" y="949175"/>
              <a:ext cx="24325" cy="3769550"/>
            </a:xfrm>
            <a:custGeom>
              <a:rect b="b" l="l" r="r" t="t"/>
              <a:pathLst>
                <a:path extrusionOk="0" h="150782" w="973">
                  <a:moveTo>
                    <a:pt x="0" y="0"/>
                  </a:moveTo>
                  <a:lnTo>
                    <a:pt x="0" y="150782"/>
                  </a:lnTo>
                  <a:lnTo>
                    <a:pt x="972" y="149809"/>
                  </a:lnTo>
                  <a:lnTo>
                    <a:pt x="972" y="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209ed4bdd1_0_635"/>
            <p:cNvSpPr/>
            <p:nvPr/>
          </p:nvSpPr>
          <p:spPr>
            <a:xfrm>
              <a:off x="6835025" y="2609825"/>
              <a:ext cx="9125" cy="448250"/>
            </a:xfrm>
            <a:custGeom>
              <a:rect b="b" l="l" r="r" t="t"/>
              <a:pathLst>
                <a:path extrusionOk="0" h="17930" w="365">
                  <a:moveTo>
                    <a:pt x="0" y="1"/>
                  </a:moveTo>
                  <a:lnTo>
                    <a:pt x="0" y="17929"/>
                  </a:lnTo>
                  <a:cubicBezTo>
                    <a:pt x="243" y="15012"/>
                    <a:pt x="365" y="11973"/>
                    <a:pt x="365" y="8995"/>
                  </a:cubicBezTo>
                  <a:cubicBezTo>
                    <a:pt x="365" y="5957"/>
                    <a:pt x="243" y="29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209ed4bdd1_0_635"/>
            <p:cNvSpPr/>
            <p:nvPr/>
          </p:nvSpPr>
          <p:spPr>
            <a:xfrm>
              <a:off x="4358475" y="241150"/>
              <a:ext cx="25850" cy="5187125"/>
            </a:xfrm>
            <a:custGeom>
              <a:rect b="b" l="l" r="r" t="t"/>
              <a:pathLst>
                <a:path extrusionOk="0" h="207485" w="1034">
                  <a:moveTo>
                    <a:pt x="0" y="1"/>
                  </a:moveTo>
                  <a:lnTo>
                    <a:pt x="0" y="207484"/>
                  </a:lnTo>
                  <a:lnTo>
                    <a:pt x="1033" y="20742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209ed4bdd1_0_635"/>
            <p:cNvSpPr/>
            <p:nvPr/>
          </p:nvSpPr>
          <p:spPr>
            <a:xfrm>
              <a:off x="6762075" y="2182900"/>
              <a:ext cx="25875" cy="1303625"/>
            </a:xfrm>
            <a:custGeom>
              <a:rect b="b" l="l" r="r" t="t"/>
              <a:pathLst>
                <a:path extrusionOk="0" h="52145" w="1035">
                  <a:moveTo>
                    <a:pt x="1" y="0"/>
                  </a:moveTo>
                  <a:lnTo>
                    <a:pt x="1" y="52145"/>
                  </a:lnTo>
                  <a:cubicBezTo>
                    <a:pt x="366" y="50686"/>
                    <a:pt x="669" y="49227"/>
                    <a:pt x="1034" y="47769"/>
                  </a:cubicBezTo>
                  <a:lnTo>
                    <a:pt x="1034" y="4376"/>
                  </a:lnTo>
                  <a:cubicBezTo>
                    <a:pt x="669" y="2857"/>
                    <a:pt x="366" y="139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209ed4bdd1_0_635"/>
            <p:cNvSpPr/>
            <p:nvPr/>
          </p:nvSpPr>
          <p:spPr>
            <a:xfrm>
              <a:off x="2682625" y="744050"/>
              <a:ext cx="25850" cy="4181300"/>
            </a:xfrm>
            <a:custGeom>
              <a:rect b="b" l="l" r="r" t="t"/>
              <a:pathLst>
                <a:path extrusionOk="0" h="167252" w="1034">
                  <a:moveTo>
                    <a:pt x="1033" y="1"/>
                  </a:moveTo>
                  <a:lnTo>
                    <a:pt x="0" y="730"/>
                  </a:lnTo>
                  <a:lnTo>
                    <a:pt x="0" y="166462"/>
                  </a:lnTo>
                  <a:lnTo>
                    <a:pt x="1033" y="167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209ed4bdd1_0_635"/>
            <p:cNvSpPr/>
            <p:nvPr/>
          </p:nvSpPr>
          <p:spPr>
            <a:xfrm>
              <a:off x="3411900" y="367250"/>
              <a:ext cx="25850" cy="4933400"/>
            </a:xfrm>
            <a:custGeom>
              <a:rect b="b" l="l" r="r" t="t"/>
              <a:pathLst>
                <a:path extrusionOk="0" h="197336" w="1034">
                  <a:moveTo>
                    <a:pt x="1034" y="1"/>
                  </a:moveTo>
                  <a:lnTo>
                    <a:pt x="1" y="365"/>
                  </a:lnTo>
                  <a:lnTo>
                    <a:pt x="1" y="197031"/>
                  </a:lnTo>
                  <a:lnTo>
                    <a:pt x="1034" y="19733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209ed4bdd1_0_635"/>
            <p:cNvSpPr/>
            <p:nvPr/>
          </p:nvSpPr>
          <p:spPr>
            <a:xfrm>
              <a:off x="3338975" y="391575"/>
              <a:ext cx="25850" cy="4884750"/>
            </a:xfrm>
            <a:custGeom>
              <a:rect b="b" l="l" r="r" t="t"/>
              <a:pathLst>
                <a:path extrusionOk="0" h="195390" w="1034">
                  <a:moveTo>
                    <a:pt x="1034" y="0"/>
                  </a:moveTo>
                  <a:lnTo>
                    <a:pt x="0" y="426"/>
                  </a:lnTo>
                  <a:lnTo>
                    <a:pt x="0" y="195025"/>
                  </a:lnTo>
                  <a:cubicBezTo>
                    <a:pt x="304" y="195147"/>
                    <a:pt x="669" y="195268"/>
                    <a:pt x="1034" y="195390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209ed4bdd1_0_635"/>
            <p:cNvSpPr/>
            <p:nvPr/>
          </p:nvSpPr>
          <p:spPr>
            <a:xfrm>
              <a:off x="3484825" y="344475"/>
              <a:ext cx="25850" cy="4978950"/>
            </a:xfrm>
            <a:custGeom>
              <a:rect b="b" l="l" r="r" t="t"/>
              <a:pathLst>
                <a:path extrusionOk="0" h="199158" w="1034">
                  <a:moveTo>
                    <a:pt x="1034" y="0"/>
                  </a:moveTo>
                  <a:lnTo>
                    <a:pt x="1" y="304"/>
                  </a:lnTo>
                  <a:lnTo>
                    <a:pt x="1" y="198854"/>
                  </a:lnTo>
                  <a:lnTo>
                    <a:pt x="1034" y="19915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209ed4bdd1_0_635"/>
            <p:cNvSpPr/>
            <p:nvPr/>
          </p:nvSpPr>
          <p:spPr>
            <a:xfrm>
              <a:off x="3557750" y="324725"/>
              <a:ext cx="25875" cy="5019975"/>
            </a:xfrm>
            <a:custGeom>
              <a:rect b="b" l="l" r="r" t="t"/>
              <a:pathLst>
                <a:path extrusionOk="0" h="200799" w="1035">
                  <a:moveTo>
                    <a:pt x="1034" y="0"/>
                  </a:moveTo>
                  <a:lnTo>
                    <a:pt x="1" y="243"/>
                  </a:lnTo>
                  <a:lnTo>
                    <a:pt x="1" y="200495"/>
                  </a:lnTo>
                  <a:lnTo>
                    <a:pt x="1034" y="200799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209ed4bdd1_0_635"/>
            <p:cNvSpPr/>
            <p:nvPr/>
          </p:nvSpPr>
          <p:spPr>
            <a:xfrm>
              <a:off x="3047250" y="519200"/>
              <a:ext cx="25850" cy="4631025"/>
            </a:xfrm>
            <a:custGeom>
              <a:rect b="b" l="l" r="r" t="t"/>
              <a:pathLst>
                <a:path extrusionOk="0" h="185241" w="1034">
                  <a:moveTo>
                    <a:pt x="1034" y="0"/>
                  </a:moveTo>
                  <a:lnTo>
                    <a:pt x="1" y="486"/>
                  </a:lnTo>
                  <a:lnTo>
                    <a:pt x="1" y="184694"/>
                  </a:lnTo>
                  <a:lnTo>
                    <a:pt x="1034" y="18524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209ed4bdd1_0_635"/>
            <p:cNvSpPr/>
            <p:nvPr/>
          </p:nvSpPr>
          <p:spPr>
            <a:xfrm>
              <a:off x="3120175" y="482725"/>
              <a:ext cx="25875" cy="4702450"/>
            </a:xfrm>
            <a:custGeom>
              <a:rect b="b" l="l" r="r" t="t"/>
              <a:pathLst>
                <a:path extrusionOk="0" h="188098" w="1035">
                  <a:moveTo>
                    <a:pt x="1034" y="1"/>
                  </a:moveTo>
                  <a:lnTo>
                    <a:pt x="1" y="487"/>
                  </a:lnTo>
                  <a:lnTo>
                    <a:pt x="1" y="187611"/>
                  </a:lnTo>
                  <a:lnTo>
                    <a:pt x="1034" y="188097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209ed4bdd1_0_635"/>
            <p:cNvSpPr/>
            <p:nvPr/>
          </p:nvSpPr>
          <p:spPr>
            <a:xfrm>
              <a:off x="3193125" y="450825"/>
              <a:ext cx="25850" cy="4767775"/>
            </a:xfrm>
            <a:custGeom>
              <a:rect b="b" l="l" r="r" t="t"/>
              <a:pathLst>
                <a:path extrusionOk="0" h="190711" w="1034">
                  <a:moveTo>
                    <a:pt x="1033" y="0"/>
                  </a:moveTo>
                  <a:lnTo>
                    <a:pt x="0" y="426"/>
                  </a:lnTo>
                  <a:lnTo>
                    <a:pt x="0" y="190224"/>
                  </a:lnTo>
                  <a:lnTo>
                    <a:pt x="1033" y="19071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209ed4bdd1_0_635"/>
            <p:cNvSpPr/>
            <p:nvPr/>
          </p:nvSpPr>
          <p:spPr>
            <a:xfrm>
              <a:off x="3630700" y="306475"/>
              <a:ext cx="25850" cy="5056450"/>
            </a:xfrm>
            <a:custGeom>
              <a:rect b="b" l="l" r="r" t="t"/>
              <a:pathLst>
                <a:path extrusionOk="0" h="202258" w="1034">
                  <a:moveTo>
                    <a:pt x="1033" y="1"/>
                  </a:moveTo>
                  <a:lnTo>
                    <a:pt x="0" y="244"/>
                  </a:lnTo>
                  <a:lnTo>
                    <a:pt x="0" y="202015"/>
                  </a:lnTo>
                  <a:lnTo>
                    <a:pt x="973" y="202258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209ed4bdd1_0_635"/>
            <p:cNvSpPr/>
            <p:nvPr/>
          </p:nvSpPr>
          <p:spPr>
            <a:xfrm>
              <a:off x="3266050" y="420425"/>
              <a:ext cx="25850" cy="4828550"/>
            </a:xfrm>
            <a:custGeom>
              <a:rect b="b" l="l" r="r" t="t"/>
              <a:pathLst>
                <a:path extrusionOk="0" h="193142" w="1034">
                  <a:moveTo>
                    <a:pt x="1033" y="1"/>
                  </a:moveTo>
                  <a:lnTo>
                    <a:pt x="0" y="426"/>
                  </a:lnTo>
                  <a:lnTo>
                    <a:pt x="0" y="192716"/>
                  </a:lnTo>
                  <a:lnTo>
                    <a:pt x="1033" y="19314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3209ed4bdd1_0_635"/>
            <p:cNvSpPr/>
            <p:nvPr/>
          </p:nvSpPr>
          <p:spPr>
            <a:xfrm>
              <a:off x="3993825" y="248750"/>
              <a:ext cx="25850" cy="5171925"/>
            </a:xfrm>
            <a:custGeom>
              <a:rect b="b" l="l" r="r" t="t"/>
              <a:pathLst>
                <a:path extrusionOk="0" h="206877" w="1034">
                  <a:moveTo>
                    <a:pt x="1033" y="0"/>
                  </a:moveTo>
                  <a:cubicBezTo>
                    <a:pt x="729" y="0"/>
                    <a:pt x="365" y="0"/>
                    <a:pt x="0" y="61"/>
                  </a:cubicBezTo>
                  <a:lnTo>
                    <a:pt x="0" y="206755"/>
                  </a:lnTo>
                  <a:lnTo>
                    <a:pt x="1033" y="206876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209ed4bdd1_0_635"/>
            <p:cNvSpPr/>
            <p:nvPr/>
          </p:nvSpPr>
          <p:spPr>
            <a:xfrm>
              <a:off x="4139675" y="239625"/>
              <a:ext cx="25850" cy="5190150"/>
            </a:xfrm>
            <a:custGeom>
              <a:rect b="b" l="l" r="r" t="t"/>
              <a:pathLst>
                <a:path extrusionOk="0" h="207606" w="1034">
                  <a:moveTo>
                    <a:pt x="1" y="1"/>
                  </a:moveTo>
                  <a:lnTo>
                    <a:pt x="1" y="207545"/>
                  </a:lnTo>
                  <a:lnTo>
                    <a:pt x="1034" y="20760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3209ed4bdd1_0_635"/>
            <p:cNvSpPr/>
            <p:nvPr/>
          </p:nvSpPr>
          <p:spPr>
            <a:xfrm>
              <a:off x="4066750" y="242675"/>
              <a:ext cx="25850" cy="5182550"/>
            </a:xfrm>
            <a:custGeom>
              <a:rect b="b" l="l" r="r" t="t"/>
              <a:pathLst>
                <a:path extrusionOk="0" h="207302" w="1034">
                  <a:moveTo>
                    <a:pt x="1034" y="0"/>
                  </a:moveTo>
                  <a:lnTo>
                    <a:pt x="0" y="61"/>
                  </a:lnTo>
                  <a:lnTo>
                    <a:pt x="0" y="207241"/>
                  </a:lnTo>
                  <a:lnTo>
                    <a:pt x="1034" y="2073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3209ed4bdd1_0_635"/>
            <p:cNvSpPr/>
            <p:nvPr/>
          </p:nvSpPr>
          <p:spPr>
            <a:xfrm>
              <a:off x="3703625" y="289775"/>
              <a:ext cx="24325" cy="5088350"/>
            </a:xfrm>
            <a:custGeom>
              <a:rect b="b" l="l" r="r" t="t"/>
              <a:pathLst>
                <a:path extrusionOk="0" h="203534" w="973">
                  <a:moveTo>
                    <a:pt x="973" y="0"/>
                  </a:moveTo>
                  <a:lnTo>
                    <a:pt x="0" y="243"/>
                  </a:lnTo>
                  <a:lnTo>
                    <a:pt x="0" y="203351"/>
                  </a:lnTo>
                  <a:lnTo>
                    <a:pt x="973" y="203534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209ed4bdd1_0_635"/>
            <p:cNvSpPr/>
            <p:nvPr/>
          </p:nvSpPr>
          <p:spPr>
            <a:xfrm>
              <a:off x="4212600" y="238125"/>
              <a:ext cx="25850" cy="5191650"/>
            </a:xfrm>
            <a:custGeom>
              <a:rect b="b" l="l" r="r" t="t"/>
              <a:pathLst>
                <a:path extrusionOk="0" h="207666" w="1034">
                  <a:moveTo>
                    <a:pt x="1" y="0"/>
                  </a:moveTo>
                  <a:lnTo>
                    <a:pt x="1" y="207666"/>
                  </a:lnTo>
                  <a:lnTo>
                    <a:pt x="1034" y="20766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209ed4bdd1_0_635"/>
            <p:cNvSpPr/>
            <p:nvPr/>
          </p:nvSpPr>
          <p:spPr>
            <a:xfrm>
              <a:off x="3775025" y="276100"/>
              <a:ext cx="25850" cy="5115700"/>
            </a:xfrm>
            <a:custGeom>
              <a:rect b="b" l="l" r="r" t="t"/>
              <a:pathLst>
                <a:path extrusionOk="0" h="204628" w="1034">
                  <a:moveTo>
                    <a:pt x="1034" y="0"/>
                  </a:moveTo>
                  <a:lnTo>
                    <a:pt x="1" y="183"/>
                  </a:lnTo>
                  <a:lnTo>
                    <a:pt x="1" y="204445"/>
                  </a:lnTo>
                  <a:lnTo>
                    <a:pt x="1034" y="20462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209ed4bdd1_0_635"/>
            <p:cNvSpPr/>
            <p:nvPr/>
          </p:nvSpPr>
          <p:spPr>
            <a:xfrm>
              <a:off x="3920900" y="254825"/>
              <a:ext cx="25850" cy="5158250"/>
            </a:xfrm>
            <a:custGeom>
              <a:rect b="b" l="l" r="r" t="t"/>
              <a:pathLst>
                <a:path extrusionOk="0" h="206330" w="1034">
                  <a:moveTo>
                    <a:pt x="1033" y="1"/>
                  </a:moveTo>
                  <a:lnTo>
                    <a:pt x="0" y="122"/>
                  </a:lnTo>
                  <a:lnTo>
                    <a:pt x="0" y="206208"/>
                  </a:lnTo>
                  <a:cubicBezTo>
                    <a:pt x="365" y="206269"/>
                    <a:pt x="729" y="206269"/>
                    <a:pt x="1033" y="206329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209ed4bdd1_0_635"/>
            <p:cNvSpPr/>
            <p:nvPr/>
          </p:nvSpPr>
          <p:spPr>
            <a:xfrm>
              <a:off x="3847950" y="265450"/>
              <a:ext cx="25875" cy="5138500"/>
            </a:xfrm>
            <a:custGeom>
              <a:rect b="b" l="l" r="r" t="t"/>
              <a:pathLst>
                <a:path extrusionOk="0" h="205540" w="1035">
                  <a:moveTo>
                    <a:pt x="1034" y="1"/>
                  </a:moveTo>
                  <a:lnTo>
                    <a:pt x="1" y="122"/>
                  </a:lnTo>
                  <a:lnTo>
                    <a:pt x="1" y="205358"/>
                  </a:lnTo>
                  <a:lnTo>
                    <a:pt x="1034" y="20554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209ed4bdd1_0_635"/>
            <p:cNvSpPr/>
            <p:nvPr/>
          </p:nvSpPr>
          <p:spPr>
            <a:xfrm>
              <a:off x="2173625" y="1239375"/>
              <a:ext cx="25850" cy="3189150"/>
            </a:xfrm>
            <a:custGeom>
              <a:rect b="b" l="l" r="r" t="t"/>
              <a:pathLst>
                <a:path extrusionOk="0" h="127566" w="1034">
                  <a:moveTo>
                    <a:pt x="1034" y="0"/>
                  </a:moveTo>
                  <a:cubicBezTo>
                    <a:pt x="669" y="487"/>
                    <a:pt x="305" y="912"/>
                    <a:pt x="1" y="1337"/>
                  </a:cubicBezTo>
                  <a:lnTo>
                    <a:pt x="1" y="126229"/>
                  </a:lnTo>
                  <a:cubicBezTo>
                    <a:pt x="305" y="126654"/>
                    <a:pt x="669" y="127140"/>
                    <a:pt x="1034" y="127566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3209ed4bdd1_0_635"/>
            <p:cNvSpPr/>
            <p:nvPr/>
          </p:nvSpPr>
          <p:spPr>
            <a:xfrm>
              <a:off x="1954850" y="1569075"/>
              <a:ext cx="25850" cy="2529750"/>
            </a:xfrm>
            <a:custGeom>
              <a:rect b="b" l="l" r="r" t="t"/>
              <a:pathLst>
                <a:path extrusionOk="0" h="101190" w="1034">
                  <a:moveTo>
                    <a:pt x="1033" y="0"/>
                  </a:moveTo>
                  <a:lnTo>
                    <a:pt x="0" y="1884"/>
                  </a:lnTo>
                  <a:lnTo>
                    <a:pt x="0" y="99306"/>
                  </a:lnTo>
                  <a:lnTo>
                    <a:pt x="1033" y="101190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209ed4bdd1_0_635"/>
            <p:cNvSpPr/>
            <p:nvPr/>
          </p:nvSpPr>
          <p:spPr>
            <a:xfrm>
              <a:off x="2027775" y="1447525"/>
              <a:ext cx="25850" cy="2774375"/>
            </a:xfrm>
            <a:custGeom>
              <a:rect b="b" l="l" r="r" t="t"/>
              <a:pathLst>
                <a:path extrusionOk="0" h="110975" w="1034">
                  <a:moveTo>
                    <a:pt x="1033" y="0"/>
                  </a:moveTo>
                  <a:cubicBezTo>
                    <a:pt x="669" y="547"/>
                    <a:pt x="365" y="1094"/>
                    <a:pt x="0" y="1641"/>
                  </a:cubicBezTo>
                  <a:lnTo>
                    <a:pt x="0" y="109333"/>
                  </a:lnTo>
                  <a:cubicBezTo>
                    <a:pt x="365" y="109880"/>
                    <a:pt x="669" y="110427"/>
                    <a:pt x="1033" y="110974"/>
                  </a:cubicBez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209ed4bdd1_0_635"/>
            <p:cNvSpPr/>
            <p:nvPr/>
          </p:nvSpPr>
          <p:spPr>
            <a:xfrm>
              <a:off x="2100700" y="1338125"/>
              <a:ext cx="25850" cy="2991650"/>
            </a:xfrm>
            <a:custGeom>
              <a:rect b="b" l="l" r="r" t="t"/>
              <a:pathLst>
                <a:path extrusionOk="0" h="119666" w="1034">
                  <a:moveTo>
                    <a:pt x="1034" y="1"/>
                  </a:moveTo>
                  <a:lnTo>
                    <a:pt x="0" y="1459"/>
                  </a:lnTo>
                  <a:lnTo>
                    <a:pt x="0" y="118207"/>
                  </a:lnTo>
                  <a:lnTo>
                    <a:pt x="1034" y="11966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3209ed4bdd1_0_635"/>
            <p:cNvSpPr/>
            <p:nvPr/>
          </p:nvSpPr>
          <p:spPr>
            <a:xfrm>
              <a:off x="1736050" y="2084125"/>
              <a:ext cx="25850" cy="1499650"/>
            </a:xfrm>
            <a:custGeom>
              <a:rect b="b" l="l" r="r" t="t"/>
              <a:pathLst>
                <a:path extrusionOk="0" h="59986" w="1034">
                  <a:moveTo>
                    <a:pt x="1034" y="1"/>
                  </a:moveTo>
                  <a:cubicBezTo>
                    <a:pt x="669" y="1216"/>
                    <a:pt x="365" y="2432"/>
                    <a:pt x="1" y="3647"/>
                  </a:cubicBezTo>
                  <a:lnTo>
                    <a:pt x="1" y="56339"/>
                  </a:lnTo>
                  <a:cubicBezTo>
                    <a:pt x="365" y="57554"/>
                    <a:pt x="669" y="58770"/>
                    <a:pt x="1034" y="59985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209ed4bdd1_0_635"/>
            <p:cNvSpPr/>
            <p:nvPr/>
          </p:nvSpPr>
          <p:spPr>
            <a:xfrm>
              <a:off x="1881900" y="1708850"/>
              <a:ext cx="25875" cy="2250200"/>
            </a:xfrm>
            <a:custGeom>
              <a:rect b="b" l="l" r="r" t="t"/>
              <a:pathLst>
                <a:path extrusionOk="0" h="90008" w="1035">
                  <a:moveTo>
                    <a:pt x="1034" y="1"/>
                  </a:moveTo>
                  <a:cubicBezTo>
                    <a:pt x="669" y="791"/>
                    <a:pt x="366" y="1459"/>
                    <a:pt x="1" y="2188"/>
                  </a:cubicBezTo>
                  <a:lnTo>
                    <a:pt x="1" y="87820"/>
                  </a:lnTo>
                  <a:cubicBezTo>
                    <a:pt x="366" y="88549"/>
                    <a:pt x="669" y="89278"/>
                    <a:pt x="1034" y="90007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209ed4bdd1_0_635"/>
            <p:cNvSpPr/>
            <p:nvPr/>
          </p:nvSpPr>
          <p:spPr>
            <a:xfrm>
              <a:off x="2974325" y="557175"/>
              <a:ext cx="25850" cy="4553550"/>
            </a:xfrm>
            <a:custGeom>
              <a:rect b="b" l="l" r="r" t="t"/>
              <a:pathLst>
                <a:path extrusionOk="0" h="182142" w="1034">
                  <a:moveTo>
                    <a:pt x="1034" y="1"/>
                  </a:moveTo>
                  <a:lnTo>
                    <a:pt x="1" y="608"/>
                  </a:lnTo>
                  <a:lnTo>
                    <a:pt x="1" y="181594"/>
                  </a:lnTo>
                  <a:lnTo>
                    <a:pt x="1034" y="182141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209ed4bdd1_0_635"/>
            <p:cNvSpPr/>
            <p:nvPr/>
          </p:nvSpPr>
          <p:spPr>
            <a:xfrm>
              <a:off x="1663125" y="2394075"/>
              <a:ext cx="25850" cy="879750"/>
            </a:xfrm>
            <a:custGeom>
              <a:rect b="b" l="l" r="r" t="t"/>
              <a:pathLst>
                <a:path extrusionOk="0" h="35190" w="1034">
                  <a:moveTo>
                    <a:pt x="1034" y="1"/>
                  </a:moveTo>
                  <a:cubicBezTo>
                    <a:pt x="608" y="2553"/>
                    <a:pt x="244" y="5167"/>
                    <a:pt x="0" y="7780"/>
                  </a:cubicBezTo>
                  <a:lnTo>
                    <a:pt x="0" y="27410"/>
                  </a:lnTo>
                  <a:cubicBezTo>
                    <a:pt x="244" y="30023"/>
                    <a:pt x="608" y="32637"/>
                    <a:pt x="1034" y="3518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209ed4bdd1_0_635"/>
            <p:cNvSpPr/>
            <p:nvPr/>
          </p:nvSpPr>
          <p:spPr>
            <a:xfrm>
              <a:off x="1808975" y="1875975"/>
              <a:ext cx="25850" cy="1917450"/>
            </a:xfrm>
            <a:custGeom>
              <a:rect b="b" l="l" r="r" t="t"/>
              <a:pathLst>
                <a:path extrusionOk="0" h="76698" w="1034">
                  <a:moveTo>
                    <a:pt x="1034" y="1"/>
                  </a:moveTo>
                  <a:cubicBezTo>
                    <a:pt x="669" y="852"/>
                    <a:pt x="365" y="1763"/>
                    <a:pt x="1" y="2675"/>
                  </a:cubicBezTo>
                  <a:lnTo>
                    <a:pt x="1" y="74024"/>
                  </a:lnTo>
                  <a:cubicBezTo>
                    <a:pt x="365" y="74936"/>
                    <a:pt x="669" y="75786"/>
                    <a:pt x="1034" y="7669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209ed4bdd1_0_635"/>
            <p:cNvSpPr/>
            <p:nvPr/>
          </p:nvSpPr>
          <p:spPr>
            <a:xfrm>
              <a:off x="2246550" y="1151250"/>
              <a:ext cx="25850" cy="3366925"/>
            </a:xfrm>
            <a:custGeom>
              <a:rect b="b" l="l" r="r" t="t"/>
              <a:pathLst>
                <a:path extrusionOk="0" h="134677" w="1034">
                  <a:moveTo>
                    <a:pt x="1034" y="0"/>
                  </a:moveTo>
                  <a:lnTo>
                    <a:pt x="1" y="1216"/>
                  </a:lnTo>
                  <a:lnTo>
                    <a:pt x="1" y="133461"/>
                  </a:lnTo>
                  <a:lnTo>
                    <a:pt x="1034" y="13467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209ed4bdd1_0_635"/>
            <p:cNvSpPr/>
            <p:nvPr/>
          </p:nvSpPr>
          <p:spPr>
            <a:xfrm>
              <a:off x="2828475" y="643775"/>
              <a:ext cx="25850" cy="4381875"/>
            </a:xfrm>
            <a:custGeom>
              <a:rect b="b" l="l" r="r" t="t"/>
              <a:pathLst>
                <a:path extrusionOk="0" h="175275" w="1034">
                  <a:moveTo>
                    <a:pt x="1034" y="1"/>
                  </a:moveTo>
                  <a:lnTo>
                    <a:pt x="0" y="669"/>
                  </a:lnTo>
                  <a:lnTo>
                    <a:pt x="0" y="174606"/>
                  </a:lnTo>
                  <a:lnTo>
                    <a:pt x="1034" y="17527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209ed4bdd1_0_635"/>
            <p:cNvSpPr/>
            <p:nvPr/>
          </p:nvSpPr>
          <p:spPr>
            <a:xfrm>
              <a:off x="2319475" y="1069200"/>
              <a:ext cx="25875" cy="3531025"/>
            </a:xfrm>
            <a:custGeom>
              <a:rect b="b" l="l" r="r" t="t"/>
              <a:pathLst>
                <a:path extrusionOk="0" h="141241" w="1035">
                  <a:moveTo>
                    <a:pt x="1034" y="1"/>
                  </a:moveTo>
                  <a:cubicBezTo>
                    <a:pt x="669" y="365"/>
                    <a:pt x="305" y="730"/>
                    <a:pt x="1" y="1095"/>
                  </a:cubicBezTo>
                  <a:lnTo>
                    <a:pt x="1" y="140146"/>
                  </a:lnTo>
                  <a:cubicBezTo>
                    <a:pt x="305" y="140511"/>
                    <a:pt x="669" y="140876"/>
                    <a:pt x="1034" y="14124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209ed4bdd1_0_635"/>
            <p:cNvSpPr/>
            <p:nvPr/>
          </p:nvSpPr>
          <p:spPr>
            <a:xfrm>
              <a:off x="2755550" y="692400"/>
              <a:ext cx="25850" cy="4284625"/>
            </a:xfrm>
            <a:custGeom>
              <a:rect b="b" l="l" r="r" t="t"/>
              <a:pathLst>
                <a:path extrusionOk="0" h="171385" w="1034">
                  <a:moveTo>
                    <a:pt x="1033" y="1"/>
                  </a:moveTo>
                  <a:lnTo>
                    <a:pt x="0" y="669"/>
                  </a:lnTo>
                  <a:lnTo>
                    <a:pt x="0" y="170655"/>
                  </a:lnTo>
                  <a:lnTo>
                    <a:pt x="1033" y="17138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209ed4bdd1_0_635"/>
            <p:cNvSpPr/>
            <p:nvPr/>
          </p:nvSpPr>
          <p:spPr>
            <a:xfrm>
              <a:off x="2901400" y="599725"/>
              <a:ext cx="25850" cy="4469975"/>
            </a:xfrm>
            <a:custGeom>
              <a:rect b="b" l="l" r="r" t="t"/>
              <a:pathLst>
                <a:path extrusionOk="0" h="178799" w="1034">
                  <a:moveTo>
                    <a:pt x="1034" y="0"/>
                  </a:moveTo>
                  <a:lnTo>
                    <a:pt x="1" y="608"/>
                  </a:lnTo>
                  <a:lnTo>
                    <a:pt x="1" y="178191"/>
                  </a:lnTo>
                  <a:lnTo>
                    <a:pt x="1034" y="17879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3209ed4bdd1_0_635"/>
            <p:cNvSpPr/>
            <p:nvPr/>
          </p:nvSpPr>
          <p:spPr>
            <a:xfrm>
              <a:off x="2611200" y="798750"/>
              <a:ext cx="24350" cy="4070400"/>
            </a:xfrm>
            <a:custGeom>
              <a:rect b="b" l="l" r="r" t="t"/>
              <a:pathLst>
                <a:path extrusionOk="0" h="162816" w="974">
                  <a:moveTo>
                    <a:pt x="973" y="1"/>
                  </a:moveTo>
                  <a:cubicBezTo>
                    <a:pt x="669" y="305"/>
                    <a:pt x="304" y="548"/>
                    <a:pt x="1" y="852"/>
                  </a:cubicBezTo>
                  <a:lnTo>
                    <a:pt x="1" y="162025"/>
                  </a:lnTo>
                  <a:cubicBezTo>
                    <a:pt x="304" y="162268"/>
                    <a:pt x="669" y="162572"/>
                    <a:pt x="973" y="162815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209ed4bdd1_0_635"/>
            <p:cNvSpPr/>
            <p:nvPr/>
          </p:nvSpPr>
          <p:spPr>
            <a:xfrm>
              <a:off x="2392425" y="993225"/>
              <a:ext cx="25850" cy="3681450"/>
            </a:xfrm>
            <a:custGeom>
              <a:rect b="b" l="l" r="r" t="t"/>
              <a:pathLst>
                <a:path extrusionOk="0" h="147258" w="1034">
                  <a:moveTo>
                    <a:pt x="1033" y="1"/>
                  </a:moveTo>
                  <a:lnTo>
                    <a:pt x="0" y="1034"/>
                  </a:lnTo>
                  <a:lnTo>
                    <a:pt x="0" y="146224"/>
                  </a:lnTo>
                  <a:lnTo>
                    <a:pt x="1033" y="147257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209ed4bdd1_0_635"/>
            <p:cNvSpPr/>
            <p:nvPr/>
          </p:nvSpPr>
          <p:spPr>
            <a:xfrm>
              <a:off x="2465350" y="923350"/>
              <a:ext cx="25850" cy="3821200"/>
            </a:xfrm>
            <a:custGeom>
              <a:rect b="b" l="l" r="r" t="t"/>
              <a:pathLst>
                <a:path extrusionOk="0" h="152848" w="1034">
                  <a:moveTo>
                    <a:pt x="1033" y="0"/>
                  </a:moveTo>
                  <a:lnTo>
                    <a:pt x="0" y="973"/>
                  </a:lnTo>
                  <a:lnTo>
                    <a:pt x="0" y="151875"/>
                  </a:lnTo>
                  <a:lnTo>
                    <a:pt x="1033" y="152848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209ed4bdd1_0_635"/>
            <p:cNvSpPr/>
            <p:nvPr/>
          </p:nvSpPr>
          <p:spPr>
            <a:xfrm>
              <a:off x="2538275" y="859525"/>
              <a:ext cx="24325" cy="3950375"/>
            </a:xfrm>
            <a:custGeom>
              <a:rect b="b" l="l" r="r" t="t"/>
              <a:pathLst>
                <a:path extrusionOk="0" h="158015" w="973">
                  <a:moveTo>
                    <a:pt x="973" y="1"/>
                  </a:moveTo>
                  <a:lnTo>
                    <a:pt x="0" y="852"/>
                  </a:lnTo>
                  <a:lnTo>
                    <a:pt x="0" y="157102"/>
                  </a:lnTo>
                  <a:lnTo>
                    <a:pt x="973" y="1580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g3209ed4bdd1_0_635"/>
          <p:cNvSpPr/>
          <p:nvPr/>
        </p:nvSpPr>
        <p:spPr>
          <a:xfrm rot="-5400000">
            <a:off x="8424294" y="209256"/>
            <a:ext cx="5664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209ed4bdd1_0_635"/>
          <p:cNvSpPr/>
          <p:nvPr/>
        </p:nvSpPr>
        <p:spPr>
          <a:xfrm>
            <a:off x="6399058" y="2358526"/>
            <a:ext cx="2392500" cy="255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209ed4bdd1_0_635"/>
          <p:cNvSpPr txBox="1"/>
          <p:nvPr>
            <p:ph type="title"/>
          </p:nvPr>
        </p:nvSpPr>
        <p:spPr>
          <a:xfrm>
            <a:off x="426526" y="77207"/>
            <a:ext cx="81924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500">
                <a:solidFill>
                  <a:srgbClr val="252525"/>
                </a:solidFill>
              </a:rPr>
              <a:t>ATITUDES E VALORES</a:t>
            </a:r>
            <a:endParaRPr sz="65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4" name="Google Shape;214;g3209ed4bdd1_0_635"/>
          <p:cNvSpPr txBox="1"/>
          <p:nvPr/>
        </p:nvSpPr>
        <p:spPr>
          <a:xfrm>
            <a:off x="167175" y="938450"/>
            <a:ext cx="8711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verpass"/>
              <a:buChar char="●"/>
            </a:pPr>
            <a:r>
              <a:rPr lang="pt-BR" sz="2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Zelo na apresentação pessoal e postura profissional</a:t>
            </a:r>
            <a:endParaRPr sz="26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verpass"/>
              <a:buChar char="●"/>
            </a:pPr>
            <a:r>
              <a:rPr lang="pt-BR" sz="2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Sigilo no tratamento de dados e informações</a:t>
            </a:r>
            <a:endParaRPr sz="26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verpass"/>
              <a:buChar char="●"/>
            </a:pPr>
            <a:r>
              <a:rPr lang="pt-BR" sz="2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Zelo pela segurança e pela integridade dos dados</a:t>
            </a:r>
            <a:endParaRPr sz="26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verpass"/>
              <a:buChar char="●"/>
            </a:pPr>
            <a:r>
              <a:rPr lang="pt-BR" sz="2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Proatividade na resolução de problemas</a:t>
            </a:r>
            <a:endParaRPr sz="26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verpass"/>
              <a:buChar char="●"/>
            </a:pPr>
            <a:r>
              <a:rPr lang="pt-BR" sz="2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Colaboração no desenvolvimento do trabalho em equipe</a:t>
            </a:r>
            <a:endParaRPr sz="26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verpass"/>
              <a:buChar char="●"/>
            </a:pPr>
            <a:r>
              <a:rPr lang="pt-BR" sz="2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Cordialidade no trato com as pessoas</a:t>
            </a:r>
            <a:endParaRPr sz="26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verpass"/>
              <a:buChar char="●"/>
            </a:pPr>
            <a:r>
              <a:rPr lang="pt-BR" sz="26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Responsabilidade no uso dos recursos organizacionais e no descarte de lixo eletrônico</a:t>
            </a:r>
            <a:endParaRPr b="1" sz="20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E13F8B4A8CD74B9379C58488D7368B" ma:contentTypeVersion="0" ma:contentTypeDescription="Crie um novo documento." ma:contentTypeScope="" ma:versionID="b8af8fb44ab3993f4f81de52ee8f44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EC39E6-F3D8-4003-ADD2-D0DC911773E5}"/>
</file>

<file path=customXml/itemProps2.xml><?xml version="1.0" encoding="utf-8"?>
<ds:datastoreItem xmlns:ds="http://schemas.openxmlformats.org/officeDocument/2006/customXml" ds:itemID="{34C6327B-6586-4EE0-9251-9DD0773F0A60}"/>
</file>

<file path=customXml/itemProps3.xml><?xml version="1.0" encoding="utf-8"?>
<ds:datastoreItem xmlns:ds="http://schemas.openxmlformats.org/officeDocument/2006/customXml" ds:itemID="{0AB8D066-FED1-4EB1-93A4-EDE0E27121C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0x010100CFE13F8B4A8CD74B9379C58488D7368B</vt:lpwstr>
  </property>
</Properties>
</file>