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ADE80-ACB5-4FE8-8C4F-6C0F013B4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CBB399-9880-4D8B-A913-883156904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A8EE3-63AE-411F-974F-F98586BB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2BA32-6DA6-4B62-80DC-688998C2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D0E6E-13C2-4440-8BE3-AF1A5BD7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4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560A2-4CA0-4F1B-9A6F-FD53FE4C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26BE6C-8A5D-492D-945E-09924AE5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33B075-07E5-42FF-AB71-58CB42F0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E90996-1793-4A97-A95C-EB7364EB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474C8-80AD-47A6-AE3D-00A698DF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308A1E-87F0-4EE9-B770-36CC723C9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D6D11F-739B-4CFB-95BE-26F50023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A5F67A-A5AF-4408-90B7-06BC281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E3C26-D1F9-49F1-9F7D-AEBA80A4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E14103-693B-492D-8D90-29A85F28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16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E7D35-055D-41A0-B3D3-76C7C68C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6BC28-2DFF-45F1-BC4F-9B32D968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1F169-0543-4F6F-A861-705B48CD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B2CBA2-DB70-4FC9-8BB7-A6DB59C4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55B43-2A4C-4BD0-B08F-A3E42958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6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FBC84-649F-4D18-B4B9-7DDB42CF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83036B-80FB-48D3-BFD8-F9FE1D3FF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9BB2E6-1FAF-43B8-A028-600563DF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07694-9307-4C8E-BB18-E3792121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261FC-7DBA-47E2-A194-1FB518DF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47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A833-7F10-4B61-89FD-6E637BC8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7C016-1DB3-4DFB-AA8F-9AC7D7D2D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3E30A7-EEF1-45CE-9D63-F8AEC2051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806EFD-8B1E-4129-B53A-28616D6A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35E10F-4DCE-465D-AF50-0AD0D55B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5C483-472F-4BDC-911B-17F86E1C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79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471FA-D9FB-4FF3-A959-489457D6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E3E8D9-0F2A-43F3-808D-26993F6D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F24E8A-20F7-4724-B70D-04300E400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7FA699-A551-4D06-8EBA-2E94FB04C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717C17-52CB-428B-9373-32D5A133A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3EFB33-0BC6-4285-A0C2-D7818FF7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22D6DD-DA79-4321-AEF2-96ECA60B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0AE7C8-4701-49E7-96C7-226722C1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2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4CE3B-6444-4A02-BF6E-96BA4397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D06AAB-9FBB-4C5A-A040-D9FE13D3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8BF9D8-9B72-48C1-90FD-037470FC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7FA0D5-8CB6-4562-A375-DFBE879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0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572479-B897-4B5E-834D-0AA53060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06AB16-789F-434B-8D62-21EABE23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D3161F-0E97-4152-B0CA-07048F96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A17AC-783B-44F8-A69F-1211A945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5AD2C-827C-47B8-B260-8C422668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173B0-F4F5-4051-A318-B7DD291A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FD90FA-207C-472E-8398-DA8E03EA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3C375-6823-4255-B7CD-7E79B3C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8670DF-788B-40E2-BBC5-38B6ABE6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9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75050-8B61-4FFE-90B7-A27553E0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909B5C-D558-40E9-B810-D6BEDEBEA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75A995-4D58-4A38-BA01-2F11070B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95D85F-C2BD-4EE8-8DCB-0D3DA72D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9CB37F-B5A6-420B-9967-B0B34DCA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9CA461-F860-478A-BF77-453147D8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31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EF4CC6-5148-4A7F-BEA2-D1754440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665E2-9A14-477E-BFB8-9EE54EBA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F966E-22AF-4DF5-8C05-09EEB0777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4D8C-7370-451E-B34F-E30886A41A2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484537-9AAC-406C-BD19-0F2583E35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714EA-66E4-484A-9DCB-BF52E0510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ECD39-7558-4F1A-9400-9F8C79CD3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30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BCA2C4-F52A-49FD-9556-D76D4CFC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" y="0"/>
            <a:ext cx="12153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0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3DBAD6E-F48B-41C0-80AC-DB51CD96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23"/>
            <a:ext cx="12192000" cy="67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9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D73F1A2-01BC-4502-B302-BE669761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69"/>
            <a:ext cx="12192000" cy="67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35BB820-C647-423E-9DB1-42635907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65"/>
            <a:ext cx="12192000" cy="67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8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DB6C87C-097A-4E3D-B32C-FE4BF7D2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5"/>
            <a:ext cx="12192000" cy="68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93BA6E4-512E-4A4B-934E-4AEB0D7C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" y="0"/>
            <a:ext cx="12148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3A0AA13-FE7E-4101-9C8D-3096A1FE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"/>
            <a:ext cx="12192000" cy="68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B9D2044-0F95-4254-9CCA-1B8D054B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" y="0"/>
            <a:ext cx="1216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D061A22-6D04-4B9F-BC9B-0EC85D73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7"/>
            <a:ext cx="12192000" cy="68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E35450-0BA7-4F6C-B548-8569BBB5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" y="0"/>
            <a:ext cx="12187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2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5E65AD1-376B-491F-B398-C8F664F2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90"/>
            <a:ext cx="12192000" cy="67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C60EDED-945A-4F56-8017-C23069C4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" y="0"/>
            <a:ext cx="12148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791DEF5-8A25-4D0A-BE49-F27A455A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66"/>
            <a:ext cx="12192000" cy="68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8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5379304-B26A-412F-AD21-AB5FD406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9"/>
            <a:ext cx="12192000" cy="681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4FDA598-6BBB-4589-84A5-D036D76C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" y="0"/>
            <a:ext cx="12173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0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29A9632-DB71-4D33-8504-1300001E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98"/>
            <a:ext cx="12192000" cy="68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BF9CCA2-0087-468A-A1FB-3BDAAF72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" y="0"/>
            <a:ext cx="12157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5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DA9441E-42B7-4933-85C6-40009547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11"/>
            <a:ext cx="12192000" cy="68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0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Grand écran</PresentationFormat>
  <Paragraphs>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OURA MAX-JOEL AFFI</dc:creator>
  <cp:lastModifiedBy>OURA MAX-JOEL AFFI</cp:lastModifiedBy>
  <cp:revision>2</cp:revision>
  <dcterms:created xsi:type="dcterms:W3CDTF">2024-12-02T15:44:03Z</dcterms:created>
  <dcterms:modified xsi:type="dcterms:W3CDTF">2024-12-02T15:50:53Z</dcterms:modified>
</cp:coreProperties>
</file>