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8"/>
  </p:notesMasterIdLst>
  <p:handoutMasterIdLst>
    <p:handoutMasterId r:id="rId9"/>
  </p:handoutMasterIdLst>
  <p:sldIdLst>
    <p:sldId id="826" r:id="rId2"/>
    <p:sldId id="828" r:id="rId3"/>
    <p:sldId id="829" r:id="rId4"/>
    <p:sldId id="830" r:id="rId5"/>
    <p:sldId id="832" r:id="rId6"/>
    <p:sldId id="831" r:id="rId7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257"/>
    <a:srgbClr val="E36B09"/>
    <a:srgbClr val="131C1B"/>
    <a:srgbClr val="1D366A"/>
    <a:srgbClr val="2A7015"/>
    <a:srgbClr val="F8880C"/>
    <a:srgbClr val="5C7480"/>
    <a:srgbClr val="2F414B"/>
    <a:srgbClr val="D87951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884" autoAdjust="0"/>
  </p:normalViewPr>
  <p:slideViewPr>
    <p:cSldViewPr snapToGrid="0" showGuides="1">
      <p:cViewPr varScale="1">
        <p:scale>
          <a:sx n="56" d="100"/>
          <a:sy n="56" d="100"/>
        </p:scale>
        <p:origin x="756" y="210"/>
      </p:cViewPr>
      <p:guideLst/>
    </p:cSldViewPr>
  </p:slideViewPr>
  <p:outlineViewPr>
    <p:cViewPr>
      <p:scale>
        <a:sx n="33" d="100"/>
        <a:sy n="33" d="100"/>
      </p:scale>
      <p:origin x="0" y="-454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104" d="100"/>
          <a:sy n="104" d="100"/>
        </p:scale>
        <p:origin x="36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DCF6F-D47A-4251-A947-55C6E670AA80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63C0-3C0C-4227-829A-BB3F7A60FC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24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CBC42-6563-49C0-9AB0-0B46679F5AB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DD579-49B2-4848-8B9E-FAC72A3B82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D0CD99-CF8E-4D89-9576-126F47ECA3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224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544DE4-9263-4DD2-8007-8DDA22F081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23540" y="0"/>
            <a:ext cx="8559796" cy="6634348"/>
          </a:xfrm>
          <a:custGeom>
            <a:avLst/>
            <a:gdLst>
              <a:gd name="connsiteX0" fmla="*/ 905091 w 4279898"/>
              <a:gd name="connsiteY0" fmla="*/ 0 h 3317174"/>
              <a:gd name="connsiteX1" fmla="*/ 4279898 w 4279898"/>
              <a:gd name="connsiteY1" fmla="*/ 0 h 3317174"/>
              <a:gd name="connsiteX2" fmla="*/ 3374807 w 4279898"/>
              <a:gd name="connsiteY2" fmla="*/ 3317174 h 3317174"/>
              <a:gd name="connsiteX3" fmla="*/ 0 w 4279898"/>
              <a:gd name="connsiteY3" fmla="*/ 3317174 h 331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898" h="3317174">
                <a:moveTo>
                  <a:pt x="905091" y="0"/>
                </a:moveTo>
                <a:lnTo>
                  <a:pt x="4279898" y="0"/>
                </a:lnTo>
                <a:lnTo>
                  <a:pt x="3374807" y="3317174"/>
                </a:lnTo>
                <a:lnTo>
                  <a:pt x="0" y="33171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CDEC5CA-EEFA-475F-8CC4-42931D9085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35276" y="7081652"/>
            <a:ext cx="8559796" cy="6634348"/>
          </a:xfrm>
          <a:custGeom>
            <a:avLst/>
            <a:gdLst>
              <a:gd name="connsiteX0" fmla="*/ 0 w 4279898"/>
              <a:gd name="connsiteY0" fmla="*/ 0 h 3317174"/>
              <a:gd name="connsiteX1" fmla="*/ 3374807 w 4279898"/>
              <a:gd name="connsiteY1" fmla="*/ 0 h 3317174"/>
              <a:gd name="connsiteX2" fmla="*/ 4279898 w 4279898"/>
              <a:gd name="connsiteY2" fmla="*/ 3317174 h 3317174"/>
              <a:gd name="connsiteX3" fmla="*/ 905091 w 4279898"/>
              <a:gd name="connsiteY3" fmla="*/ 3317174 h 331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898" h="3317174">
                <a:moveTo>
                  <a:pt x="0" y="0"/>
                </a:moveTo>
                <a:lnTo>
                  <a:pt x="3374807" y="0"/>
                </a:lnTo>
                <a:lnTo>
                  <a:pt x="4279898" y="3317174"/>
                </a:lnTo>
                <a:lnTo>
                  <a:pt x="905091" y="33171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653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D59751F-FAC3-4C85-BDB6-0BC20C6855F8}"/>
              </a:ext>
            </a:extLst>
          </p:cNvPr>
          <p:cNvSpPr/>
          <p:nvPr userDrawn="1"/>
        </p:nvSpPr>
        <p:spPr>
          <a:xfrm flipH="1">
            <a:off x="7132889" y="1"/>
            <a:ext cx="15163302" cy="13716002"/>
          </a:xfrm>
          <a:prstGeom prst="parallelogram">
            <a:avLst>
              <a:gd name="adj" fmla="val 70917"/>
            </a:avLst>
          </a:prstGeom>
          <a:solidFill>
            <a:schemeClr val="accent1"/>
          </a:solidFill>
          <a:ln>
            <a:noFill/>
          </a:ln>
          <a:effectLst>
            <a:outerShdw blurRad="2413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20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AF1F859-383D-4D1D-91E9-79C9066DE5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43109" y="1856540"/>
            <a:ext cx="11840894" cy="4829952"/>
          </a:xfrm>
          <a:custGeom>
            <a:avLst/>
            <a:gdLst>
              <a:gd name="connsiteX0" fmla="*/ 658926 w 5920447"/>
              <a:gd name="connsiteY0" fmla="*/ 0 h 2414976"/>
              <a:gd name="connsiteX1" fmla="*/ 5920447 w 5920447"/>
              <a:gd name="connsiteY1" fmla="*/ 0 h 2414976"/>
              <a:gd name="connsiteX2" fmla="*/ 5920447 w 5920447"/>
              <a:gd name="connsiteY2" fmla="*/ 2414976 h 2414976"/>
              <a:gd name="connsiteX3" fmla="*/ 0 w 5920447"/>
              <a:gd name="connsiteY3" fmla="*/ 2414976 h 241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0447" h="2414976">
                <a:moveTo>
                  <a:pt x="658926" y="0"/>
                </a:moveTo>
                <a:lnTo>
                  <a:pt x="5920447" y="0"/>
                </a:lnTo>
                <a:lnTo>
                  <a:pt x="5920447" y="2414976"/>
                </a:lnTo>
                <a:lnTo>
                  <a:pt x="0" y="24149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572299-8B17-4218-881E-E7032FF0CA7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708682" y="7201012"/>
            <a:ext cx="7162548" cy="3172196"/>
          </a:xfrm>
          <a:custGeom>
            <a:avLst/>
            <a:gdLst>
              <a:gd name="connsiteX0" fmla="*/ 432767 w 3581274"/>
              <a:gd name="connsiteY0" fmla="*/ 0 h 1586098"/>
              <a:gd name="connsiteX1" fmla="*/ 3581274 w 3581274"/>
              <a:gd name="connsiteY1" fmla="*/ 0 h 1586098"/>
              <a:gd name="connsiteX2" fmla="*/ 3148507 w 3581274"/>
              <a:gd name="connsiteY2" fmla="*/ 1586098 h 1586098"/>
              <a:gd name="connsiteX3" fmla="*/ 0 w 3581274"/>
              <a:gd name="connsiteY3" fmla="*/ 1586098 h 158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274" h="1586098">
                <a:moveTo>
                  <a:pt x="432767" y="0"/>
                </a:moveTo>
                <a:lnTo>
                  <a:pt x="3581274" y="0"/>
                </a:lnTo>
                <a:lnTo>
                  <a:pt x="3148507" y="1586098"/>
                </a:lnTo>
                <a:lnTo>
                  <a:pt x="0" y="15860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987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A43177C-7478-42CE-866C-E4BAFFC08622}"/>
              </a:ext>
            </a:extLst>
          </p:cNvPr>
          <p:cNvSpPr/>
          <p:nvPr userDrawn="1"/>
        </p:nvSpPr>
        <p:spPr>
          <a:xfrm>
            <a:off x="3" y="4213998"/>
            <a:ext cx="24073418" cy="7401052"/>
          </a:xfrm>
          <a:custGeom>
            <a:avLst/>
            <a:gdLst>
              <a:gd name="connsiteX0" fmla="*/ 0 w 12036709"/>
              <a:gd name="connsiteY0" fmla="*/ 0 h 3700526"/>
              <a:gd name="connsiteX1" fmla="*/ 12036709 w 12036709"/>
              <a:gd name="connsiteY1" fmla="*/ 0 h 3700526"/>
              <a:gd name="connsiteX2" fmla="*/ 9701825 w 12036709"/>
              <a:gd name="connsiteY2" fmla="*/ 3700526 h 3700526"/>
              <a:gd name="connsiteX3" fmla="*/ 0 w 12036709"/>
              <a:gd name="connsiteY3" fmla="*/ 3700526 h 370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36709" h="3700526">
                <a:moveTo>
                  <a:pt x="0" y="0"/>
                </a:moveTo>
                <a:lnTo>
                  <a:pt x="12036709" y="0"/>
                </a:lnTo>
                <a:lnTo>
                  <a:pt x="9701825" y="3700526"/>
                </a:lnTo>
                <a:lnTo>
                  <a:pt x="0" y="37005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413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720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DF3D1B-6846-4BFC-8284-4A061C9211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47922" y="-17359"/>
            <a:ext cx="13071356" cy="6829630"/>
          </a:xfrm>
          <a:custGeom>
            <a:avLst/>
            <a:gdLst>
              <a:gd name="connsiteX0" fmla="*/ 0 w 6535678"/>
              <a:gd name="connsiteY0" fmla="*/ 0 h 3414815"/>
              <a:gd name="connsiteX1" fmla="*/ 4381066 w 6535678"/>
              <a:gd name="connsiteY1" fmla="*/ 0 h 3414815"/>
              <a:gd name="connsiteX2" fmla="*/ 6535678 w 6535678"/>
              <a:gd name="connsiteY2" fmla="*/ 3414815 h 3414815"/>
              <a:gd name="connsiteX3" fmla="*/ 2154612 w 6535678"/>
              <a:gd name="connsiteY3" fmla="*/ 3414815 h 341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5678" h="3414815">
                <a:moveTo>
                  <a:pt x="0" y="0"/>
                </a:moveTo>
                <a:lnTo>
                  <a:pt x="4381066" y="0"/>
                </a:lnTo>
                <a:lnTo>
                  <a:pt x="6535678" y="3414815"/>
                </a:lnTo>
                <a:lnTo>
                  <a:pt x="2154612" y="34148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E5842B7-A6A2-4BE6-830C-CDC3DD2765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364504" y="-15875"/>
            <a:ext cx="7019496" cy="6828146"/>
          </a:xfrm>
          <a:custGeom>
            <a:avLst/>
            <a:gdLst>
              <a:gd name="connsiteX0" fmla="*/ 0 w 3509748"/>
              <a:gd name="connsiteY0" fmla="*/ 0 h 3414073"/>
              <a:gd name="connsiteX1" fmla="*/ 3509748 w 3509748"/>
              <a:gd name="connsiteY1" fmla="*/ 0 h 3414073"/>
              <a:gd name="connsiteX2" fmla="*/ 3509748 w 3509748"/>
              <a:gd name="connsiteY2" fmla="*/ 3414073 h 3414073"/>
              <a:gd name="connsiteX3" fmla="*/ 2154144 w 3509748"/>
              <a:gd name="connsiteY3" fmla="*/ 3414073 h 341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9748" h="3414073">
                <a:moveTo>
                  <a:pt x="0" y="0"/>
                </a:moveTo>
                <a:lnTo>
                  <a:pt x="3509748" y="0"/>
                </a:lnTo>
                <a:lnTo>
                  <a:pt x="3509748" y="3414073"/>
                </a:lnTo>
                <a:lnTo>
                  <a:pt x="2154144" y="34140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1782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19FD043-E1DB-4409-803A-1DF7D85A99FB}"/>
              </a:ext>
            </a:extLst>
          </p:cNvPr>
          <p:cNvSpPr/>
          <p:nvPr userDrawn="1"/>
        </p:nvSpPr>
        <p:spPr>
          <a:xfrm flipH="1">
            <a:off x="8068383" y="2707146"/>
            <a:ext cx="16315618" cy="8301708"/>
          </a:xfrm>
          <a:custGeom>
            <a:avLst/>
            <a:gdLst>
              <a:gd name="connsiteX0" fmla="*/ 8157809 w 8157809"/>
              <a:gd name="connsiteY0" fmla="*/ 0 h 4150854"/>
              <a:gd name="connsiteX1" fmla="*/ 0 w 8157809"/>
              <a:gd name="connsiteY1" fmla="*/ 0 h 4150854"/>
              <a:gd name="connsiteX2" fmla="*/ 0 w 8157809"/>
              <a:gd name="connsiteY2" fmla="*/ 4150854 h 4150854"/>
              <a:gd name="connsiteX3" fmla="*/ 6018874 w 8157809"/>
              <a:gd name="connsiteY3" fmla="*/ 4150854 h 415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7809" h="4150854">
                <a:moveTo>
                  <a:pt x="8157809" y="0"/>
                </a:moveTo>
                <a:lnTo>
                  <a:pt x="0" y="0"/>
                </a:lnTo>
                <a:lnTo>
                  <a:pt x="0" y="4150854"/>
                </a:lnTo>
                <a:lnTo>
                  <a:pt x="6018874" y="41508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720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0AF0D8F-F4E1-4CC0-B6C0-E0FCB166C5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088328"/>
            <a:ext cx="13397392" cy="8301708"/>
          </a:xfrm>
          <a:custGeom>
            <a:avLst/>
            <a:gdLst>
              <a:gd name="connsiteX0" fmla="*/ 0 w 6698696"/>
              <a:gd name="connsiteY0" fmla="*/ 0 h 4150854"/>
              <a:gd name="connsiteX1" fmla="*/ 4559761 w 6698696"/>
              <a:gd name="connsiteY1" fmla="*/ 0 h 4150854"/>
              <a:gd name="connsiteX2" fmla="*/ 6698696 w 6698696"/>
              <a:gd name="connsiteY2" fmla="*/ 4150854 h 4150854"/>
              <a:gd name="connsiteX3" fmla="*/ 0 w 6698696"/>
              <a:gd name="connsiteY3" fmla="*/ 4150854 h 415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696" h="4150854">
                <a:moveTo>
                  <a:pt x="0" y="0"/>
                </a:moveTo>
                <a:lnTo>
                  <a:pt x="4559761" y="0"/>
                </a:lnTo>
                <a:lnTo>
                  <a:pt x="6698696" y="4150854"/>
                </a:lnTo>
                <a:lnTo>
                  <a:pt x="0" y="41508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76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D15777-D5BD-4FD4-AC71-625C1090744E}"/>
              </a:ext>
            </a:extLst>
          </p:cNvPr>
          <p:cNvSpPr/>
          <p:nvPr userDrawn="1"/>
        </p:nvSpPr>
        <p:spPr>
          <a:xfrm rot="18418912">
            <a:off x="17022814" y="-5305506"/>
            <a:ext cx="5445480" cy="15713928"/>
          </a:xfrm>
          <a:custGeom>
            <a:avLst/>
            <a:gdLst>
              <a:gd name="connsiteX0" fmla="*/ 0 w 2722740"/>
              <a:gd name="connsiteY0" fmla="*/ 0 h 7856964"/>
              <a:gd name="connsiteX1" fmla="*/ 2722740 w 2722740"/>
              <a:gd name="connsiteY1" fmla="*/ 3615578 h 7856964"/>
              <a:gd name="connsiteX2" fmla="*/ 2722740 w 2722740"/>
              <a:gd name="connsiteY2" fmla="*/ 5806582 h 7856964"/>
              <a:gd name="connsiteX3" fmla="*/ 0 w 2722740"/>
              <a:gd name="connsiteY3" fmla="*/ 7856964 h 785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2740" h="7856964">
                <a:moveTo>
                  <a:pt x="0" y="0"/>
                </a:moveTo>
                <a:lnTo>
                  <a:pt x="2722740" y="3615578"/>
                </a:lnTo>
                <a:lnTo>
                  <a:pt x="2722740" y="5806582"/>
                </a:lnTo>
                <a:lnTo>
                  <a:pt x="0" y="785696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720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0F4CAA2-BA80-4EEE-A063-529AE786A1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469720" y="3100834"/>
            <a:ext cx="8049288" cy="8049288"/>
          </a:xfrm>
          <a:custGeom>
            <a:avLst/>
            <a:gdLst>
              <a:gd name="connsiteX0" fmla="*/ 2012322 w 4024644"/>
              <a:gd name="connsiteY0" fmla="*/ 0 h 4024644"/>
              <a:gd name="connsiteX1" fmla="*/ 4024644 w 4024644"/>
              <a:gd name="connsiteY1" fmla="*/ 2012322 h 4024644"/>
              <a:gd name="connsiteX2" fmla="*/ 2012322 w 4024644"/>
              <a:gd name="connsiteY2" fmla="*/ 4024644 h 4024644"/>
              <a:gd name="connsiteX3" fmla="*/ 0 w 4024644"/>
              <a:gd name="connsiteY3" fmla="*/ 2012322 h 4024644"/>
              <a:gd name="connsiteX4" fmla="*/ 2012322 w 4024644"/>
              <a:gd name="connsiteY4" fmla="*/ 0 h 402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4644" h="4024644">
                <a:moveTo>
                  <a:pt x="2012322" y="0"/>
                </a:moveTo>
                <a:cubicBezTo>
                  <a:pt x="3123697" y="0"/>
                  <a:pt x="4024644" y="900947"/>
                  <a:pt x="4024644" y="2012322"/>
                </a:cubicBezTo>
                <a:cubicBezTo>
                  <a:pt x="4024644" y="3123697"/>
                  <a:pt x="3123697" y="4024644"/>
                  <a:pt x="2012322" y="4024644"/>
                </a:cubicBezTo>
                <a:cubicBezTo>
                  <a:pt x="900947" y="4024644"/>
                  <a:pt x="0" y="3123697"/>
                  <a:pt x="0" y="2012322"/>
                </a:cubicBezTo>
                <a:cubicBezTo>
                  <a:pt x="0" y="900947"/>
                  <a:pt x="900947" y="0"/>
                  <a:pt x="20123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1947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1867ED-233D-45A0-91CE-E488E59F5F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428" y="1"/>
            <a:ext cx="18986572" cy="13715998"/>
          </a:xfrm>
          <a:custGeom>
            <a:avLst/>
            <a:gdLst>
              <a:gd name="connsiteX0" fmla="*/ 3793846 w 9493286"/>
              <a:gd name="connsiteY0" fmla="*/ 0 h 6857999"/>
              <a:gd name="connsiteX1" fmla="*/ 9493286 w 9493286"/>
              <a:gd name="connsiteY1" fmla="*/ 0 h 6857999"/>
              <a:gd name="connsiteX2" fmla="*/ 9493286 w 9493286"/>
              <a:gd name="connsiteY2" fmla="*/ 2558213 h 6857999"/>
              <a:gd name="connsiteX3" fmla="*/ 7114644 w 9493286"/>
              <a:gd name="connsiteY3" fmla="*/ 6857999 h 6857999"/>
              <a:gd name="connsiteX4" fmla="*/ 0 w 9493286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3286" h="6857999">
                <a:moveTo>
                  <a:pt x="3793846" y="0"/>
                </a:moveTo>
                <a:lnTo>
                  <a:pt x="9493286" y="0"/>
                </a:lnTo>
                <a:lnTo>
                  <a:pt x="9493286" y="2558213"/>
                </a:lnTo>
                <a:lnTo>
                  <a:pt x="711464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2271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4DC5E99-19E3-45F7-8D18-1236113114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" y="2126265"/>
            <a:ext cx="15450458" cy="9905546"/>
          </a:xfrm>
          <a:custGeom>
            <a:avLst/>
            <a:gdLst>
              <a:gd name="connsiteX0" fmla="*/ 0 w 7725229"/>
              <a:gd name="connsiteY0" fmla="*/ 0 h 4952773"/>
              <a:gd name="connsiteX1" fmla="*/ 7725229 w 7725229"/>
              <a:gd name="connsiteY1" fmla="*/ 0 h 4952773"/>
              <a:gd name="connsiteX2" fmla="*/ 7725229 w 7725229"/>
              <a:gd name="connsiteY2" fmla="*/ 4952773 h 4952773"/>
              <a:gd name="connsiteX3" fmla="*/ 0 w 7725229"/>
              <a:gd name="connsiteY3" fmla="*/ 4952773 h 495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5229" h="4952773">
                <a:moveTo>
                  <a:pt x="0" y="0"/>
                </a:moveTo>
                <a:lnTo>
                  <a:pt x="7725229" y="0"/>
                </a:lnTo>
                <a:lnTo>
                  <a:pt x="7725229" y="4952773"/>
                </a:lnTo>
                <a:lnTo>
                  <a:pt x="0" y="49527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5423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A9C0F2F-1DA3-4DFB-A491-9C84E3603D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84217" y="6857997"/>
            <a:ext cx="19368498" cy="6885650"/>
          </a:xfrm>
          <a:custGeom>
            <a:avLst/>
            <a:gdLst>
              <a:gd name="connsiteX0" fmla="*/ 0 w 9684249"/>
              <a:gd name="connsiteY0" fmla="*/ 0 h 3442825"/>
              <a:gd name="connsiteX1" fmla="*/ 8854976 w 9684249"/>
              <a:gd name="connsiteY1" fmla="*/ 0 h 3442825"/>
              <a:gd name="connsiteX2" fmla="*/ 9684249 w 9684249"/>
              <a:gd name="connsiteY2" fmla="*/ 3442825 h 3442825"/>
              <a:gd name="connsiteX3" fmla="*/ 829273 w 9684249"/>
              <a:gd name="connsiteY3" fmla="*/ 3442825 h 344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84249" h="3442825">
                <a:moveTo>
                  <a:pt x="0" y="0"/>
                </a:moveTo>
                <a:lnTo>
                  <a:pt x="8854976" y="0"/>
                </a:lnTo>
                <a:lnTo>
                  <a:pt x="9684249" y="3442825"/>
                </a:lnTo>
                <a:lnTo>
                  <a:pt x="829273" y="34428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3189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742E32C-7818-4A33-BECE-082D4C1A2033}"/>
              </a:ext>
            </a:extLst>
          </p:cNvPr>
          <p:cNvSpPr/>
          <p:nvPr userDrawn="1"/>
        </p:nvSpPr>
        <p:spPr>
          <a:xfrm>
            <a:off x="1" y="3099143"/>
            <a:ext cx="5970390" cy="7467258"/>
          </a:xfrm>
          <a:custGeom>
            <a:avLst/>
            <a:gdLst>
              <a:gd name="connsiteX0" fmla="*/ 0 w 2985195"/>
              <a:gd name="connsiteY0" fmla="*/ 0 h 3733629"/>
              <a:gd name="connsiteX1" fmla="*/ 2985195 w 2985195"/>
              <a:gd name="connsiteY1" fmla="*/ 0 h 3733629"/>
              <a:gd name="connsiteX2" fmla="*/ 1966474 w 2985195"/>
              <a:gd name="connsiteY2" fmla="*/ 3733629 h 3733629"/>
              <a:gd name="connsiteX3" fmla="*/ 0 w 2985195"/>
              <a:gd name="connsiteY3" fmla="*/ 3733629 h 373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5195" h="3733629">
                <a:moveTo>
                  <a:pt x="0" y="0"/>
                </a:moveTo>
                <a:lnTo>
                  <a:pt x="2985195" y="0"/>
                </a:lnTo>
                <a:lnTo>
                  <a:pt x="1966474" y="3733629"/>
                </a:lnTo>
                <a:lnTo>
                  <a:pt x="0" y="37336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413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72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55CBC19-1004-4EBD-9E28-AEDC97786A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35119" y="3099143"/>
            <a:ext cx="8056882" cy="7467258"/>
          </a:xfrm>
          <a:custGeom>
            <a:avLst/>
            <a:gdLst>
              <a:gd name="connsiteX0" fmla="*/ 1018721 w 4028441"/>
              <a:gd name="connsiteY0" fmla="*/ 0 h 3733629"/>
              <a:gd name="connsiteX1" fmla="*/ 4028441 w 4028441"/>
              <a:gd name="connsiteY1" fmla="*/ 0 h 3733629"/>
              <a:gd name="connsiteX2" fmla="*/ 3009720 w 4028441"/>
              <a:gd name="connsiteY2" fmla="*/ 3733629 h 3733629"/>
              <a:gd name="connsiteX3" fmla="*/ 0 w 4028441"/>
              <a:gd name="connsiteY3" fmla="*/ 3733629 h 373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8441" h="3733629">
                <a:moveTo>
                  <a:pt x="1018721" y="0"/>
                </a:moveTo>
                <a:lnTo>
                  <a:pt x="4028441" y="0"/>
                </a:lnTo>
                <a:lnTo>
                  <a:pt x="3009720" y="3733629"/>
                </a:lnTo>
                <a:lnTo>
                  <a:pt x="0" y="37336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03931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712F5BD-9BD9-4465-820D-8DE90A5432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99118" y="2851118"/>
            <a:ext cx="8322568" cy="4373668"/>
          </a:xfrm>
          <a:custGeom>
            <a:avLst/>
            <a:gdLst>
              <a:gd name="connsiteX0" fmla="*/ 0 w 4161284"/>
              <a:gd name="connsiteY0" fmla="*/ 0 h 2186834"/>
              <a:gd name="connsiteX1" fmla="*/ 3505912 w 4161284"/>
              <a:gd name="connsiteY1" fmla="*/ 0 h 2186834"/>
              <a:gd name="connsiteX2" fmla="*/ 4161284 w 4161284"/>
              <a:gd name="connsiteY2" fmla="*/ 2186834 h 2186834"/>
              <a:gd name="connsiteX3" fmla="*/ 655372 w 4161284"/>
              <a:gd name="connsiteY3" fmla="*/ 2186834 h 218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1284" h="2186834">
                <a:moveTo>
                  <a:pt x="0" y="0"/>
                </a:moveTo>
                <a:lnTo>
                  <a:pt x="3505912" y="0"/>
                </a:lnTo>
                <a:lnTo>
                  <a:pt x="4161284" y="2186834"/>
                </a:lnTo>
                <a:lnTo>
                  <a:pt x="655372" y="21868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6AE21CD-21BD-41F4-8116-60104B2788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16978" y="2851116"/>
            <a:ext cx="8322568" cy="4373668"/>
          </a:xfrm>
          <a:custGeom>
            <a:avLst/>
            <a:gdLst>
              <a:gd name="connsiteX0" fmla="*/ 0 w 4161284"/>
              <a:gd name="connsiteY0" fmla="*/ 0 h 2186834"/>
              <a:gd name="connsiteX1" fmla="*/ 3505912 w 4161284"/>
              <a:gd name="connsiteY1" fmla="*/ 0 h 2186834"/>
              <a:gd name="connsiteX2" fmla="*/ 4161284 w 4161284"/>
              <a:gd name="connsiteY2" fmla="*/ 2186834 h 2186834"/>
              <a:gd name="connsiteX3" fmla="*/ 655372 w 4161284"/>
              <a:gd name="connsiteY3" fmla="*/ 2186834 h 218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1284" h="2186834">
                <a:moveTo>
                  <a:pt x="0" y="0"/>
                </a:moveTo>
                <a:lnTo>
                  <a:pt x="3505912" y="0"/>
                </a:lnTo>
                <a:lnTo>
                  <a:pt x="4161284" y="2186834"/>
                </a:lnTo>
                <a:lnTo>
                  <a:pt x="655372" y="21868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82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AEAC4980-FA0F-4265-BDC2-338BF849A5DE}"/>
              </a:ext>
            </a:extLst>
          </p:cNvPr>
          <p:cNvSpPr/>
          <p:nvPr userDrawn="1"/>
        </p:nvSpPr>
        <p:spPr>
          <a:xfrm flipH="1">
            <a:off x="7527611" y="0"/>
            <a:ext cx="12281334" cy="9398000"/>
          </a:xfrm>
          <a:prstGeom prst="parallelogram">
            <a:avLst>
              <a:gd name="adj" fmla="val 64146"/>
            </a:avLst>
          </a:prstGeom>
          <a:solidFill>
            <a:schemeClr val="accent5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26692E6-6BC8-4758-8A7A-1AE4ED2381EB}"/>
              </a:ext>
            </a:extLst>
          </p:cNvPr>
          <p:cNvSpPr/>
          <p:nvPr userDrawn="1"/>
        </p:nvSpPr>
        <p:spPr>
          <a:xfrm>
            <a:off x="16122023" y="7399283"/>
            <a:ext cx="8261978" cy="3165810"/>
          </a:xfrm>
          <a:custGeom>
            <a:avLst/>
            <a:gdLst>
              <a:gd name="connsiteX0" fmla="*/ 871342 w 4130989"/>
              <a:gd name="connsiteY0" fmla="*/ 0 h 1582905"/>
              <a:gd name="connsiteX1" fmla="*/ 4130989 w 4130989"/>
              <a:gd name="connsiteY1" fmla="*/ 0 h 1582905"/>
              <a:gd name="connsiteX2" fmla="*/ 4130989 w 4130989"/>
              <a:gd name="connsiteY2" fmla="*/ 1582905 h 1582905"/>
              <a:gd name="connsiteX3" fmla="*/ 0 w 4130989"/>
              <a:gd name="connsiteY3" fmla="*/ 1582905 h 158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989" h="1582905">
                <a:moveTo>
                  <a:pt x="871342" y="0"/>
                </a:moveTo>
                <a:lnTo>
                  <a:pt x="4130989" y="0"/>
                </a:lnTo>
                <a:lnTo>
                  <a:pt x="4130989" y="1582905"/>
                </a:lnTo>
                <a:lnTo>
                  <a:pt x="0" y="15829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720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EBEB8F5-20BC-48F8-B157-190F651A15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2000" y="3150906"/>
            <a:ext cx="7414184" cy="7414184"/>
          </a:xfrm>
          <a:custGeom>
            <a:avLst/>
            <a:gdLst>
              <a:gd name="connsiteX0" fmla="*/ 1853546 w 3707092"/>
              <a:gd name="connsiteY0" fmla="*/ 0 h 3707092"/>
              <a:gd name="connsiteX1" fmla="*/ 3707092 w 3707092"/>
              <a:gd name="connsiteY1" fmla="*/ 1853546 h 3707092"/>
              <a:gd name="connsiteX2" fmla="*/ 1853546 w 3707092"/>
              <a:gd name="connsiteY2" fmla="*/ 3707092 h 3707092"/>
              <a:gd name="connsiteX3" fmla="*/ 0 w 3707092"/>
              <a:gd name="connsiteY3" fmla="*/ 1853546 h 3707092"/>
              <a:gd name="connsiteX4" fmla="*/ 1853546 w 3707092"/>
              <a:gd name="connsiteY4" fmla="*/ 0 h 370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7092" h="3707092">
                <a:moveTo>
                  <a:pt x="1853546" y="0"/>
                </a:moveTo>
                <a:cubicBezTo>
                  <a:pt x="2877231" y="0"/>
                  <a:pt x="3707092" y="829861"/>
                  <a:pt x="3707092" y="1853546"/>
                </a:cubicBezTo>
                <a:cubicBezTo>
                  <a:pt x="3707092" y="2877231"/>
                  <a:pt x="2877231" y="3707092"/>
                  <a:pt x="1853546" y="3707092"/>
                </a:cubicBezTo>
                <a:cubicBezTo>
                  <a:pt x="829861" y="3707092"/>
                  <a:pt x="0" y="2877231"/>
                  <a:pt x="0" y="1853546"/>
                </a:cubicBezTo>
                <a:cubicBezTo>
                  <a:pt x="0" y="829861"/>
                  <a:pt x="829861" y="0"/>
                  <a:pt x="18535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0732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2FA3234-198B-4CA8-8EE7-7F45851131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2968" y="0"/>
            <a:ext cx="15641032" cy="9208064"/>
          </a:xfrm>
          <a:custGeom>
            <a:avLst/>
            <a:gdLst>
              <a:gd name="connsiteX0" fmla="*/ 5637700 w 7820516"/>
              <a:gd name="connsiteY0" fmla="*/ 0 h 4604032"/>
              <a:gd name="connsiteX1" fmla="*/ 7820516 w 7820516"/>
              <a:gd name="connsiteY1" fmla="*/ 0 h 4604032"/>
              <a:gd name="connsiteX2" fmla="*/ 7820516 w 7820516"/>
              <a:gd name="connsiteY2" fmla="*/ 3428999 h 4604032"/>
              <a:gd name="connsiteX3" fmla="*/ 7802838 w 7820516"/>
              <a:gd name="connsiteY3" fmla="*/ 3428999 h 4604032"/>
              <a:gd name="connsiteX4" fmla="*/ 2810125 w 7820516"/>
              <a:gd name="connsiteY4" fmla="*/ 0 h 4604032"/>
              <a:gd name="connsiteX5" fmla="*/ 5463962 w 7820516"/>
              <a:gd name="connsiteY5" fmla="*/ 0 h 4604032"/>
              <a:gd name="connsiteX6" fmla="*/ 7820516 w 7820516"/>
              <a:gd name="connsiteY6" fmla="*/ 3732150 h 4604032"/>
              <a:gd name="connsiteX7" fmla="*/ 7820516 w 7820516"/>
              <a:gd name="connsiteY7" fmla="*/ 4604032 h 4604032"/>
              <a:gd name="connsiteX8" fmla="*/ 5717203 w 7820516"/>
              <a:gd name="connsiteY8" fmla="*/ 4604032 h 4604032"/>
              <a:gd name="connsiteX9" fmla="*/ 0 w 7820516"/>
              <a:gd name="connsiteY9" fmla="*/ 0 h 4604032"/>
              <a:gd name="connsiteX10" fmla="*/ 2632777 w 7820516"/>
              <a:gd name="connsiteY10" fmla="*/ 0 h 4604032"/>
              <a:gd name="connsiteX11" fmla="*/ 5034992 w 7820516"/>
              <a:gd name="connsiteY11" fmla="*/ 3804466 h 4604032"/>
              <a:gd name="connsiteX12" fmla="*/ 2402215 w 7820516"/>
              <a:gd name="connsiteY12" fmla="*/ 3804466 h 460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20516" h="4604032">
                <a:moveTo>
                  <a:pt x="5637700" y="0"/>
                </a:moveTo>
                <a:lnTo>
                  <a:pt x="7820516" y="0"/>
                </a:lnTo>
                <a:lnTo>
                  <a:pt x="7820516" y="3428999"/>
                </a:lnTo>
                <a:lnTo>
                  <a:pt x="7802838" y="3428999"/>
                </a:lnTo>
                <a:close/>
                <a:moveTo>
                  <a:pt x="2810125" y="0"/>
                </a:moveTo>
                <a:lnTo>
                  <a:pt x="5463962" y="0"/>
                </a:lnTo>
                <a:lnTo>
                  <a:pt x="7820516" y="3732150"/>
                </a:lnTo>
                <a:lnTo>
                  <a:pt x="7820516" y="4604032"/>
                </a:lnTo>
                <a:lnTo>
                  <a:pt x="5717203" y="4604032"/>
                </a:lnTo>
                <a:close/>
                <a:moveTo>
                  <a:pt x="0" y="0"/>
                </a:moveTo>
                <a:lnTo>
                  <a:pt x="2632777" y="0"/>
                </a:lnTo>
                <a:lnTo>
                  <a:pt x="5034992" y="3804466"/>
                </a:lnTo>
                <a:lnTo>
                  <a:pt x="2402215" y="38044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8875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8D72046-C62D-4674-8E96-1555136534BF}"/>
              </a:ext>
            </a:extLst>
          </p:cNvPr>
          <p:cNvCxnSpPr>
            <a:cxnSpLocks/>
          </p:cNvCxnSpPr>
          <p:nvPr userDrawn="1"/>
        </p:nvCxnSpPr>
        <p:spPr>
          <a:xfrm>
            <a:off x="12192000" y="6907416"/>
            <a:ext cx="0" cy="6808584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6717CDB-1D8B-4313-9761-296EB6082F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43290" y="3810000"/>
            <a:ext cx="3097420" cy="3097416"/>
          </a:xfrm>
          <a:custGeom>
            <a:avLst/>
            <a:gdLst>
              <a:gd name="connsiteX0" fmla="*/ 774355 w 1548710"/>
              <a:gd name="connsiteY0" fmla="*/ 0 h 1548708"/>
              <a:gd name="connsiteX1" fmla="*/ 1548710 w 1548710"/>
              <a:gd name="connsiteY1" fmla="*/ 774354 h 1548708"/>
              <a:gd name="connsiteX2" fmla="*/ 774355 w 1548710"/>
              <a:gd name="connsiteY2" fmla="*/ 1548708 h 1548708"/>
              <a:gd name="connsiteX3" fmla="*/ 0 w 1548710"/>
              <a:gd name="connsiteY3" fmla="*/ 774354 h 1548708"/>
              <a:gd name="connsiteX4" fmla="*/ 774355 w 1548710"/>
              <a:gd name="connsiteY4" fmla="*/ 0 h 154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710" h="1548708">
                <a:moveTo>
                  <a:pt x="774355" y="0"/>
                </a:moveTo>
                <a:cubicBezTo>
                  <a:pt x="1202019" y="0"/>
                  <a:pt x="1548710" y="346690"/>
                  <a:pt x="1548710" y="774354"/>
                </a:cubicBezTo>
                <a:cubicBezTo>
                  <a:pt x="1548710" y="1202018"/>
                  <a:pt x="1202019" y="1548708"/>
                  <a:pt x="774355" y="1548708"/>
                </a:cubicBezTo>
                <a:cubicBezTo>
                  <a:pt x="346691" y="1548708"/>
                  <a:pt x="0" y="1202018"/>
                  <a:pt x="0" y="774354"/>
                </a:cubicBezTo>
                <a:cubicBezTo>
                  <a:pt x="0" y="346690"/>
                  <a:pt x="346691" y="0"/>
                  <a:pt x="7743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2148774-D91D-4975-9EB2-5AAC41DD095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643290" y="8046406"/>
            <a:ext cx="3097420" cy="3097416"/>
          </a:xfrm>
          <a:custGeom>
            <a:avLst/>
            <a:gdLst>
              <a:gd name="connsiteX0" fmla="*/ 774355 w 1548710"/>
              <a:gd name="connsiteY0" fmla="*/ 0 h 1548708"/>
              <a:gd name="connsiteX1" fmla="*/ 1548710 w 1548710"/>
              <a:gd name="connsiteY1" fmla="*/ 774354 h 1548708"/>
              <a:gd name="connsiteX2" fmla="*/ 774355 w 1548710"/>
              <a:gd name="connsiteY2" fmla="*/ 1548708 h 1548708"/>
              <a:gd name="connsiteX3" fmla="*/ 0 w 1548710"/>
              <a:gd name="connsiteY3" fmla="*/ 774354 h 1548708"/>
              <a:gd name="connsiteX4" fmla="*/ 774355 w 1548710"/>
              <a:gd name="connsiteY4" fmla="*/ 0 h 154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710" h="1548708">
                <a:moveTo>
                  <a:pt x="774355" y="0"/>
                </a:moveTo>
                <a:cubicBezTo>
                  <a:pt x="1202019" y="0"/>
                  <a:pt x="1548710" y="346690"/>
                  <a:pt x="1548710" y="774354"/>
                </a:cubicBezTo>
                <a:cubicBezTo>
                  <a:pt x="1548710" y="1202018"/>
                  <a:pt x="1202019" y="1548708"/>
                  <a:pt x="774355" y="1548708"/>
                </a:cubicBezTo>
                <a:cubicBezTo>
                  <a:pt x="346691" y="1548708"/>
                  <a:pt x="0" y="1202018"/>
                  <a:pt x="0" y="774354"/>
                </a:cubicBezTo>
                <a:cubicBezTo>
                  <a:pt x="0" y="346690"/>
                  <a:pt x="346691" y="0"/>
                  <a:pt x="7743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5193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FD1BA5F-0832-4AA4-AEE2-D2BF2713C54F}"/>
              </a:ext>
            </a:extLst>
          </p:cNvPr>
          <p:cNvCxnSpPr>
            <a:cxnSpLocks/>
          </p:cNvCxnSpPr>
          <p:nvPr userDrawn="1"/>
        </p:nvCxnSpPr>
        <p:spPr>
          <a:xfrm>
            <a:off x="12192000" y="1"/>
            <a:ext cx="0" cy="8769522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2D83E2-FD71-48D8-871D-1575228DFB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43290" y="1113628"/>
            <a:ext cx="3097420" cy="3097416"/>
          </a:xfrm>
          <a:custGeom>
            <a:avLst/>
            <a:gdLst>
              <a:gd name="connsiteX0" fmla="*/ 774355 w 1548710"/>
              <a:gd name="connsiteY0" fmla="*/ 0 h 1548708"/>
              <a:gd name="connsiteX1" fmla="*/ 1548710 w 1548710"/>
              <a:gd name="connsiteY1" fmla="*/ 774354 h 1548708"/>
              <a:gd name="connsiteX2" fmla="*/ 774355 w 1548710"/>
              <a:gd name="connsiteY2" fmla="*/ 1548708 h 1548708"/>
              <a:gd name="connsiteX3" fmla="*/ 0 w 1548710"/>
              <a:gd name="connsiteY3" fmla="*/ 774354 h 1548708"/>
              <a:gd name="connsiteX4" fmla="*/ 774355 w 1548710"/>
              <a:gd name="connsiteY4" fmla="*/ 0 h 154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710" h="1548708">
                <a:moveTo>
                  <a:pt x="774355" y="0"/>
                </a:moveTo>
                <a:cubicBezTo>
                  <a:pt x="1202019" y="0"/>
                  <a:pt x="1548710" y="346690"/>
                  <a:pt x="1548710" y="774354"/>
                </a:cubicBezTo>
                <a:cubicBezTo>
                  <a:pt x="1548710" y="1202018"/>
                  <a:pt x="1202019" y="1548708"/>
                  <a:pt x="774355" y="1548708"/>
                </a:cubicBezTo>
                <a:cubicBezTo>
                  <a:pt x="346691" y="1548708"/>
                  <a:pt x="0" y="1202018"/>
                  <a:pt x="0" y="774354"/>
                </a:cubicBezTo>
                <a:cubicBezTo>
                  <a:pt x="0" y="346690"/>
                  <a:pt x="346691" y="0"/>
                  <a:pt x="7743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5AC210-4906-4910-97F2-B7107D937E8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643290" y="4858298"/>
            <a:ext cx="3097420" cy="3097416"/>
          </a:xfrm>
          <a:custGeom>
            <a:avLst/>
            <a:gdLst>
              <a:gd name="connsiteX0" fmla="*/ 774355 w 1548710"/>
              <a:gd name="connsiteY0" fmla="*/ 0 h 1548708"/>
              <a:gd name="connsiteX1" fmla="*/ 1548710 w 1548710"/>
              <a:gd name="connsiteY1" fmla="*/ 774354 h 1548708"/>
              <a:gd name="connsiteX2" fmla="*/ 774355 w 1548710"/>
              <a:gd name="connsiteY2" fmla="*/ 1548708 h 1548708"/>
              <a:gd name="connsiteX3" fmla="*/ 0 w 1548710"/>
              <a:gd name="connsiteY3" fmla="*/ 774354 h 1548708"/>
              <a:gd name="connsiteX4" fmla="*/ 774355 w 1548710"/>
              <a:gd name="connsiteY4" fmla="*/ 0 h 154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710" h="1548708">
                <a:moveTo>
                  <a:pt x="774355" y="0"/>
                </a:moveTo>
                <a:cubicBezTo>
                  <a:pt x="1202019" y="0"/>
                  <a:pt x="1548710" y="346690"/>
                  <a:pt x="1548710" y="774354"/>
                </a:cubicBezTo>
                <a:cubicBezTo>
                  <a:pt x="1548710" y="1202018"/>
                  <a:pt x="1202019" y="1548708"/>
                  <a:pt x="774355" y="1548708"/>
                </a:cubicBezTo>
                <a:cubicBezTo>
                  <a:pt x="346691" y="1548708"/>
                  <a:pt x="0" y="1202018"/>
                  <a:pt x="0" y="774354"/>
                </a:cubicBezTo>
                <a:cubicBezTo>
                  <a:pt x="0" y="346690"/>
                  <a:pt x="346691" y="0"/>
                  <a:pt x="7743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2902029-5660-4EDC-8B9C-4086B6B72C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643290" y="8769522"/>
            <a:ext cx="3097420" cy="3097416"/>
          </a:xfrm>
          <a:custGeom>
            <a:avLst/>
            <a:gdLst>
              <a:gd name="connsiteX0" fmla="*/ 774355 w 1548710"/>
              <a:gd name="connsiteY0" fmla="*/ 0 h 1548708"/>
              <a:gd name="connsiteX1" fmla="*/ 1548710 w 1548710"/>
              <a:gd name="connsiteY1" fmla="*/ 774354 h 1548708"/>
              <a:gd name="connsiteX2" fmla="*/ 774355 w 1548710"/>
              <a:gd name="connsiteY2" fmla="*/ 1548708 h 1548708"/>
              <a:gd name="connsiteX3" fmla="*/ 0 w 1548710"/>
              <a:gd name="connsiteY3" fmla="*/ 774354 h 1548708"/>
              <a:gd name="connsiteX4" fmla="*/ 774355 w 1548710"/>
              <a:gd name="connsiteY4" fmla="*/ 0 h 154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710" h="1548708">
                <a:moveTo>
                  <a:pt x="774355" y="0"/>
                </a:moveTo>
                <a:cubicBezTo>
                  <a:pt x="1202019" y="0"/>
                  <a:pt x="1548710" y="346690"/>
                  <a:pt x="1548710" y="774354"/>
                </a:cubicBezTo>
                <a:cubicBezTo>
                  <a:pt x="1548710" y="1202018"/>
                  <a:pt x="1202019" y="1548708"/>
                  <a:pt x="774355" y="1548708"/>
                </a:cubicBezTo>
                <a:cubicBezTo>
                  <a:pt x="346691" y="1548708"/>
                  <a:pt x="0" y="1202018"/>
                  <a:pt x="0" y="774354"/>
                </a:cubicBezTo>
                <a:cubicBezTo>
                  <a:pt x="0" y="346690"/>
                  <a:pt x="346691" y="0"/>
                  <a:pt x="7743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4842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B758B9F-4DC9-4F10-8F97-9E69C8842B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2286" y="2032000"/>
            <a:ext cx="12714120" cy="9651996"/>
          </a:xfrm>
          <a:custGeom>
            <a:avLst/>
            <a:gdLst>
              <a:gd name="connsiteX0" fmla="*/ 0 w 6357060"/>
              <a:gd name="connsiteY0" fmla="*/ 0 h 4825998"/>
              <a:gd name="connsiteX1" fmla="*/ 3671103 w 6357060"/>
              <a:gd name="connsiteY1" fmla="*/ 0 h 4825998"/>
              <a:gd name="connsiteX2" fmla="*/ 6357060 w 6357060"/>
              <a:gd name="connsiteY2" fmla="*/ 4825998 h 4825998"/>
              <a:gd name="connsiteX3" fmla="*/ 2685957 w 6357060"/>
              <a:gd name="connsiteY3" fmla="*/ 4825998 h 482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7060" h="4825998">
                <a:moveTo>
                  <a:pt x="0" y="0"/>
                </a:moveTo>
                <a:lnTo>
                  <a:pt x="3671103" y="0"/>
                </a:lnTo>
                <a:lnTo>
                  <a:pt x="6357060" y="4825998"/>
                </a:lnTo>
                <a:lnTo>
                  <a:pt x="2685957" y="4825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91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C995EB-9C80-41F3-B1E7-3E6D6E2643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24544" y="1"/>
            <a:ext cx="14659456" cy="13646374"/>
          </a:xfrm>
          <a:custGeom>
            <a:avLst/>
            <a:gdLst>
              <a:gd name="connsiteX0" fmla="*/ 0 w 7329728"/>
              <a:gd name="connsiteY0" fmla="*/ 0 h 6788261"/>
              <a:gd name="connsiteX1" fmla="*/ 7329728 w 7329728"/>
              <a:gd name="connsiteY1" fmla="*/ 0 h 6788261"/>
              <a:gd name="connsiteX2" fmla="*/ 7329728 w 7329728"/>
              <a:gd name="connsiteY2" fmla="*/ 6788261 h 6788261"/>
              <a:gd name="connsiteX3" fmla="*/ 3084789 w 7329728"/>
              <a:gd name="connsiteY3" fmla="*/ 6788261 h 678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9728" h="6788261">
                <a:moveTo>
                  <a:pt x="0" y="0"/>
                </a:moveTo>
                <a:lnTo>
                  <a:pt x="7329728" y="0"/>
                </a:lnTo>
                <a:lnTo>
                  <a:pt x="7329728" y="6788261"/>
                </a:lnTo>
                <a:lnTo>
                  <a:pt x="3084789" y="67882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0891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CA5D09D-93B0-4C34-933F-7B46AFABA570}"/>
              </a:ext>
            </a:extLst>
          </p:cNvPr>
          <p:cNvSpPr/>
          <p:nvPr userDrawn="1"/>
        </p:nvSpPr>
        <p:spPr>
          <a:xfrm flipV="1">
            <a:off x="8578383" y="2046912"/>
            <a:ext cx="15805618" cy="5994396"/>
          </a:xfrm>
          <a:custGeom>
            <a:avLst/>
            <a:gdLst>
              <a:gd name="connsiteX0" fmla="*/ 0 w 7902809"/>
              <a:gd name="connsiteY0" fmla="*/ 2997198 h 2997198"/>
              <a:gd name="connsiteX1" fmla="*/ 7902809 w 7902809"/>
              <a:gd name="connsiteY1" fmla="*/ 2997198 h 2997198"/>
              <a:gd name="connsiteX2" fmla="*/ 7902809 w 7902809"/>
              <a:gd name="connsiteY2" fmla="*/ 0 h 2997198"/>
              <a:gd name="connsiteX3" fmla="*/ 1617317 w 7902809"/>
              <a:gd name="connsiteY3" fmla="*/ 0 h 299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02809" h="2997198">
                <a:moveTo>
                  <a:pt x="0" y="2997198"/>
                </a:moveTo>
                <a:lnTo>
                  <a:pt x="7902809" y="2997198"/>
                </a:lnTo>
                <a:lnTo>
                  <a:pt x="7902809" y="0"/>
                </a:lnTo>
                <a:lnTo>
                  <a:pt x="16173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720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7EAB447-4A77-4253-91D5-A0D634231C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842003"/>
            <a:ext cx="13117396" cy="5638798"/>
          </a:xfrm>
          <a:custGeom>
            <a:avLst/>
            <a:gdLst>
              <a:gd name="connsiteX0" fmla="*/ 0 w 6558698"/>
              <a:gd name="connsiteY0" fmla="*/ 0 h 2819399"/>
              <a:gd name="connsiteX1" fmla="*/ 4989533 w 6558698"/>
              <a:gd name="connsiteY1" fmla="*/ 0 h 2819399"/>
              <a:gd name="connsiteX2" fmla="*/ 6558698 w 6558698"/>
              <a:gd name="connsiteY2" fmla="*/ 2819399 h 2819399"/>
              <a:gd name="connsiteX3" fmla="*/ 0 w 6558698"/>
              <a:gd name="connsiteY3" fmla="*/ 2819399 h 281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8698" h="2819399">
                <a:moveTo>
                  <a:pt x="0" y="0"/>
                </a:moveTo>
                <a:lnTo>
                  <a:pt x="4989533" y="0"/>
                </a:lnTo>
                <a:lnTo>
                  <a:pt x="6558698" y="2819399"/>
                </a:lnTo>
                <a:lnTo>
                  <a:pt x="0" y="28193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263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8CBCDC-CA7F-4351-ADC9-D2EE4ED5FF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55398" y="3073401"/>
            <a:ext cx="12538308" cy="7492998"/>
          </a:xfrm>
          <a:custGeom>
            <a:avLst/>
            <a:gdLst>
              <a:gd name="connsiteX0" fmla="*/ 3015338 w 6269154"/>
              <a:gd name="connsiteY0" fmla="*/ 579313 h 3746499"/>
              <a:gd name="connsiteX1" fmla="*/ 4807642 w 6269154"/>
              <a:gd name="connsiteY1" fmla="*/ 579313 h 3746499"/>
              <a:gd name="connsiteX2" fmla="*/ 6269154 w 6269154"/>
              <a:gd name="connsiteY2" fmla="*/ 3205287 h 3746499"/>
              <a:gd name="connsiteX3" fmla="*/ 4476850 w 6269154"/>
              <a:gd name="connsiteY3" fmla="*/ 3205287 h 3746499"/>
              <a:gd name="connsiteX4" fmla="*/ 0 w 6269154"/>
              <a:gd name="connsiteY4" fmla="*/ 0 h 3746499"/>
              <a:gd name="connsiteX5" fmla="*/ 2557095 w 6269154"/>
              <a:gd name="connsiteY5" fmla="*/ 0 h 3746499"/>
              <a:gd name="connsiteX6" fmla="*/ 4642246 w 6269154"/>
              <a:gd name="connsiteY6" fmla="*/ 3746499 h 3746499"/>
              <a:gd name="connsiteX7" fmla="*/ 2085151 w 6269154"/>
              <a:gd name="connsiteY7" fmla="*/ 3746499 h 374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9154" h="3746499">
                <a:moveTo>
                  <a:pt x="3015338" y="579313"/>
                </a:moveTo>
                <a:lnTo>
                  <a:pt x="4807642" y="579313"/>
                </a:lnTo>
                <a:lnTo>
                  <a:pt x="6269154" y="3205287"/>
                </a:lnTo>
                <a:lnTo>
                  <a:pt x="4476850" y="3205287"/>
                </a:lnTo>
                <a:close/>
                <a:moveTo>
                  <a:pt x="0" y="0"/>
                </a:moveTo>
                <a:lnTo>
                  <a:pt x="2557095" y="0"/>
                </a:lnTo>
                <a:lnTo>
                  <a:pt x="4642246" y="3746499"/>
                </a:lnTo>
                <a:lnTo>
                  <a:pt x="2085151" y="37464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1869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E0B15D-C42E-4162-B393-65216202FA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940631"/>
            <a:ext cx="14048814" cy="12775370"/>
          </a:xfrm>
          <a:custGeom>
            <a:avLst/>
            <a:gdLst>
              <a:gd name="connsiteX0" fmla="*/ 0 w 7024407"/>
              <a:gd name="connsiteY0" fmla="*/ 0 h 6387685"/>
              <a:gd name="connsiteX1" fmla="*/ 7024407 w 7024407"/>
              <a:gd name="connsiteY1" fmla="*/ 6387685 h 6387685"/>
              <a:gd name="connsiteX2" fmla="*/ 2446604 w 7024407"/>
              <a:gd name="connsiteY2" fmla="*/ 6387685 h 6387685"/>
              <a:gd name="connsiteX3" fmla="*/ 0 w 7024407"/>
              <a:gd name="connsiteY3" fmla="*/ 4162850 h 638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4407" h="6387685">
                <a:moveTo>
                  <a:pt x="0" y="0"/>
                </a:moveTo>
                <a:lnTo>
                  <a:pt x="7024407" y="6387685"/>
                </a:lnTo>
                <a:lnTo>
                  <a:pt x="2446604" y="6387685"/>
                </a:lnTo>
                <a:lnTo>
                  <a:pt x="0" y="41628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55897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435A189-5DB3-48E4-B78F-067201F8A9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4417"/>
            <a:ext cx="24384000" cy="4960278"/>
          </a:xfrm>
          <a:custGeom>
            <a:avLst/>
            <a:gdLst>
              <a:gd name="connsiteX0" fmla="*/ 0 w 12192000"/>
              <a:gd name="connsiteY0" fmla="*/ 0 h 2045732"/>
              <a:gd name="connsiteX1" fmla="*/ 12192000 w 12192000"/>
              <a:gd name="connsiteY1" fmla="*/ 0 h 2045732"/>
              <a:gd name="connsiteX2" fmla="*/ 12192000 w 12192000"/>
              <a:gd name="connsiteY2" fmla="*/ 2045732 h 2045732"/>
              <a:gd name="connsiteX3" fmla="*/ 0 w 12192000"/>
              <a:gd name="connsiteY3" fmla="*/ 2045732 h 204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045732">
                <a:moveTo>
                  <a:pt x="0" y="0"/>
                </a:moveTo>
                <a:lnTo>
                  <a:pt x="12192000" y="0"/>
                </a:lnTo>
                <a:lnTo>
                  <a:pt x="12192000" y="2045732"/>
                </a:lnTo>
                <a:lnTo>
                  <a:pt x="0" y="20457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1739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3815632-DEAA-478C-A4AC-199583471B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536826" cy="13716000"/>
          </a:xfrm>
          <a:custGeom>
            <a:avLst/>
            <a:gdLst>
              <a:gd name="connsiteX0" fmla="*/ 0 w 6268413"/>
              <a:gd name="connsiteY0" fmla="*/ 0 h 6858000"/>
              <a:gd name="connsiteX1" fmla="*/ 6268413 w 6268413"/>
              <a:gd name="connsiteY1" fmla="*/ 0 h 6858000"/>
              <a:gd name="connsiteX2" fmla="*/ 6268413 w 6268413"/>
              <a:gd name="connsiteY2" fmla="*/ 6858000 h 6858000"/>
              <a:gd name="connsiteX3" fmla="*/ 0 w 62684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8413" h="6858000">
                <a:moveTo>
                  <a:pt x="0" y="0"/>
                </a:moveTo>
                <a:lnTo>
                  <a:pt x="6268413" y="0"/>
                </a:lnTo>
                <a:lnTo>
                  <a:pt x="626841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41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197704B-730D-4D09-9AAD-FB8732D747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5847" y="3009963"/>
            <a:ext cx="9998414" cy="6873914"/>
          </a:xfrm>
          <a:custGeom>
            <a:avLst/>
            <a:gdLst>
              <a:gd name="connsiteX0" fmla="*/ 0 w 4999207"/>
              <a:gd name="connsiteY0" fmla="*/ 0 h 3436957"/>
              <a:gd name="connsiteX1" fmla="*/ 2794537 w 4999207"/>
              <a:gd name="connsiteY1" fmla="*/ 0 h 3436957"/>
              <a:gd name="connsiteX2" fmla="*/ 4999207 w 4999207"/>
              <a:gd name="connsiteY2" fmla="*/ 3436957 h 3436957"/>
              <a:gd name="connsiteX3" fmla="*/ 2204670 w 4999207"/>
              <a:gd name="connsiteY3" fmla="*/ 3436957 h 343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207" h="3436957">
                <a:moveTo>
                  <a:pt x="0" y="0"/>
                </a:moveTo>
                <a:lnTo>
                  <a:pt x="2794537" y="0"/>
                </a:lnTo>
                <a:lnTo>
                  <a:pt x="4999207" y="3436957"/>
                </a:lnTo>
                <a:lnTo>
                  <a:pt x="2204670" y="34369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290B9A3-70F1-4146-81E9-8EA60EFA21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25251" y="8581634"/>
            <a:ext cx="11043014" cy="5127840"/>
          </a:xfrm>
          <a:custGeom>
            <a:avLst/>
            <a:gdLst>
              <a:gd name="connsiteX0" fmla="*/ 0 w 5521507"/>
              <a:gd name="connsiteY0" fmla="*/ 0 h 2563920"/>
              <a:gd name="connsiteX1" fmla="*/ 3876855 w 5521507"/>
              <a:gd name="connsiteY1" fmla="*/ 0 h 2563920"/>
              <a:gd name="connsiteX2" fmla="*/ 5521507 w 5521507"/>
              <a:gd name="connsiteY2" fmla="*/ 2563920 h 2563920"/>
              <a:gd name="connsiteX3" fmla="*/ 1644652 w 5521507"/>
              <a:gd name="connsiteY3" fmla="*/ 2563920 h 25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1507" h="2563920">
                <a:moveTo>
                  <a:pt x="0" y="0"/>
                </a:moveTo>
                <a:lnTo>
                  <a:pt x="3876855" y="0"/>
                </a:lnTo>
                <a:lnTo>
                  <a:pt x="5521507" y="2563920"/>
                </a:lnTo>
                <a:lnTo>
                  <a:pt x="1644652" y="25639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33926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1773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4000" cy="13716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F5F9-BDBE-42F3-B7F6-9CBD4FBBD9B4}" type="datetime1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555199" y="12712701"/>
            <a:ext cx="888402" cy="730250"/>
          </a:xfrm>
        </p:spPr>
        <p:txBody>
          <a:bodyPr/>
          <a:lstStyle>
            <a:lvl1pPr algn="ctr">
              <a:defRPr/>
            </a:lvl1pPr>
          </a:lstStyle>
          <a:p>
            <a:fld id="{F4F0000C-B077-494E-B718-CD70329FDB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8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5D4E3AB-F384-4C86-942C-D4AC49C2B6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2000" y="0"/>
            <a:ext cx="12192000" cy="10711376"/>
          </a:xfrm>
          <a:custGeom>
            <a:avLst/>
            <a:gdLst>
              <a:gd name="connsiteX0" fmla="*/ 0 w 6096000"/>
              <a:gd name="connsiteY0" fmla="*/ 0 h 5355688"/>
              <a:gd name="connsiteX1" fmla="*/ 6096000 w 6096000"/>
              <a:gd name="connsiteY1" fmla="*/ 0 h 5355688"/>
              <a:gd name="connsiteX2" fmla="*/ 6096000 w 6096000"/>
              <a:gd name="connsiteY2" fmla="*/ 5355688 h 5355688"/>
              <a:gd name="connsiteX3" fmla="*/ 2227913 w 6096000"/>
              <a:gd name="connsiteY3" fmla="*/ 5355688 h 535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355688">
                <a:moveTo>
                  <a:pt x="0" y="0"/>
                </a:moveTo>
                <a:lnTo>
                  <a:pt x="6096000" y="0"/>
                </a:lnTo>
                <a:lnTo>
                  <a:pt x="6096000" y="5355688"/>
                </a:lnTo>
                <a:lnTo>
                  <a:pt x="2227913" y="53556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199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532B29-4842-4D2C-9D27-244E0D5218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826404"/>
            <a:ext cx="11441736" cy="8063192"/>
          </a:xfrm>
          <a:custGeom>
            <a:avLst/>
            <a:gdLst>
              <a:gd name="connsiteX0" fmla="*/ 0 w 5720868"/>
              <a:gd name="connsiteY0" fmla="*/ 0 h 4031596"/>
              <a:gd name="connsiteX1" fmla="*/ 3420076 w 5720868"/>
              <a:gd name="connsiteY1" fmla="*/ 0 h 4031596"/>
              <a:gd name="connsiteX2" fmla="*/ 5720868 w 5720868"/>
              <a:gd name="connsiteY2" fmla="*/ 4031596 h 4031596"/>
              <a:gd name="connsiteX3" fmla="*/ 0 w 5720868"/>
              <a:gd name="connsiteY3" fmla="*/ 4031596 h 403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8" h="4031596">
                <a:moveTo>
                  <a:pt x="0" y="0"/>
                </a:moveTo>
                <a:lnTo>
                  <a:pt x="3420076" y="0"/>
                </a:lnTo>
                <a:lnTo>
                  <a:pt x="5720868" y="4031596"/>
                </a:lnTo>
                <a:lnTo>
                  <a:pt x="0" y="40315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441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F136E33-DE3A-4B55-96E9-830D15FBD02D}"/>
              </a:ext>
            </a:extLst>
          </p:cNvPr>
          <p:cNvSpPr/>
          <p:nvPr userDrawn="1"/>
        </p:nvSpPr>
        <p:spPr>
          <a:xfrm flipH="1">
            <a:off x="17492357" y="3"/>
            <a:ext cx="6891646" cy="3406810"/>
          </a:xfrm>
          <a:custGeom>
            <a:avLst/>
            <a:gdLst>
              <a:gd name="connsiteX0" fmla="*/ 3445823 w 3445823"/>
              <a:gd name="connsiteY0" fmla="*/ 0 h 1703405"/>
              <a:gd name="connsiteX1" fmla="*/ 0 w 3445823"/>
              <a:gd name="connsiteY1" fmla="*/ 0 h 1703405"/>
              <a:gd name="connsiteX2" fmla="*/ 0 w 3445823"/>
              <a:gd name="connsiteY2" fmla="*/ 1703405 h 1703405"/>
              <a:gd name="connsiteX3" fmla="*/ 2518490 w 3445823"/>
              <a:gd name="connsiteY3" fmla="*/ 1703405 h 17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5823" h="1703405">
                <a:moveTo>
                  <a:pt x="3445823" y="0"/>
                </a:moveTo>
                <a:lnTo>
                  <a:pt x="0" y="0"/>
                </a:lnTo>
                <a:lnTo>
                  <a:pt x="0" y="1703405"/>
                </a:lnTo>
                <a:lnTo>
                  <a:pt x="2518490" y="17034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720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9F7CA8-21A6-4A89-8E50-9618DEBA08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69428" y="1261502"/>
            <a:ext cx="9648724" cy="5520128"/>
          </a:xfrm>
          <a:custGeom>
            <a:avLst/>
            <a:gdLst>
              <a:gd name="connsiteX0" fmla="*/ 0 w 4824362"/>
              <a:gd name="connsiteY0" fmla="*/ 0 h 2760064"/>
              <a:gd name="connsiteX1" fmla="*/ 3312730 w 4824362"/>
              <a:gd name="connsiteY1" fmla="*/ 0 h 2760064"/>
              <a:gd name="connsiteX2" fmla="*/ 4824362 w 4824362"/>
              <a:gd name="connsiteY2" fmla="*/ 2760064 h 2760064"/>
              <a:gd name="connsiteX3" fmla="*/ 1511632 w 4824362"/>
              <a:gd name="connsiteY3" fmla="*/ 2760064 h 276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4362" h="2760064">
                <a:moveTo>
                  <a:pt x="0" y="0"/>
                </a:moveTo>
                <a:lnTo>
                  <a:pt x="3312730" y="0"/>
                </a:lnTo>
                <a:lnTo>
                  <a:pt x="4824362" y="2760064"/>
                </a:lnTo>
                <a:lnTo>
                  <a:pt x="1511632" y="27600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94F3D7E-DD39-4B47-91B4-3E44D6786A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296405" y="7222649"/>
            <a:ext cx="10151978" cy="6493350"/>
          </a:xfrm>
          <a:custGeom>
            <a:avLst/>
            <a:gdLst>
              <a:gd name="connsiteX0" fmla="*/ 0 w 5075989"/>
              <a:gd name="connsiteY0" fmla="*/ 0 h 3246675"/>
              <a:gd name="connsiteX1" fmla="*/ 3223144 w 5075989"/>
              <a:gd name="connsiteY1" fmla="*/ 0 h 3246675"/>
              <a:gd name="connsiteX2" fmla="*/ 5075989 w 5075989"/>
              <a:gd name="connsiteY2" fmla="*/ 3246675 h 3246675"/>
              <a:gd name="connsiteX3" fmla="*/ 1852845 w 5075989"/>
              <a:gd name="connsiteY3" fmla="*/ 3246675 h 32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5989" h="3246675">
                <a:moveTo>
                  <a:pt x="0" y="0"/>
                </a:moveTo>
                <a:lnTo>
                  <a:pt x="3223144" y="0"/>
                </a:lnTo>
                <a:lnTo>
                  <a:pt x="5075989" y="3246675"/>
                </a:lnTo>
                <a:lnTo>
                  <a:pt x="1852845" y="32466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41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9F2E94F-2FFC-4263-BDCB-871B9E83D1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99179" y="4308059"/>
            <a:ext cx="6661882" cy="3691918"/>
          </a:xfrm>
          <a:custGeom>
            <a:avLst/>
            <a:gdLst>
              <a:gd name="connsiteX0" fmla="*/ 0 w 3330941"/>
              <a:gd name="connsiteY0" fmla="*/ 0 h 1845959"/>
              <a:gd name="connsiteX1" fmla="*/ 2844014 w 3330941"/>
              <a:gd name="connsiteY1" fmla="*/ 0 h 1845959"/>
              <a:gd name="connsiteX2" fmla="*/ 3330941 w 3330941"/>
              <a:gd name="connsiteY2" fmla="*/ 1845959 h 1845959"/>
              <a:gd name="connsiteX3" fmla="*/ 486927 w 3330941"/>
              <a:gd name="connsiteY3" fmla="*/ 1845959 h 184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941" h="1845959">
                <a:moveTo>
                  <a:pt x="0" y="0"/>
                </a:moveTo>
                <a:lnTo>
                  <a:pt x="2844014" y="0"/>
                </a:lnTo>
                <a:lnTo>
                  <a:pt x="3330941" y="1845959"/>
                </a:lnTo>
                <a:lnTo>
                  <a:pt x="486927" y="1845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FE95D3-A919-47CC-8E83-8A19A59A9C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1061" y="4308059"/>
            <a:ext cx="6661882" cy="3691918"/>
          </a:xfrm>
          <a:custGeom>
            <a:avLst/>
            <a:gdLst>
              <a:gd name="connsiteX0" fmla="*/ 0 w 3330941"/>
              <a:gd name="connsiteY0" fmla="*/ 0 h 1845959"/>
              <a:gd name="connsiteX1" fmla="*/ 2844014 w 3330941"/>
              <a:gd name="connsiteY1" fmla="*/ 0 h 1845959"/>
              <a:gd name="connsiteX2" fmla="*/ 3330941 w 3330941"/>
              <a:gd name="connsiteY2" fmla="*/ 1845959 h 1845959"/>
              <a:gd name="connsiteX3" fmla="*/ 486927 w 3330941"/>
              <a:gd name="connsiteY3" fmla="*/ 1845959 h 184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941" h="1845959">
                <a:moveTo>
                  <a:pt x="0" y="0"/>
                </a:moveTo>
                <a:lnTo>
                  <a:pt x="2844014" y="0"/>
                </a:lnTo>
                <a:lnTo>
                  <a:pt x="3330941" y="1845959"/>
                </a:lnTo>
                <a:lnTo>
                  <a:pt x="486927" y="1845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AAF4AA-9F32-4963-813C-5DB4C3678A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522943" y="4308059"/>
            <a:ext cx="6661882" cy="3691918"/>
          </a:xfrm>
          <a:custGeom>
            <a:avLst/>
            <a:gdLst>
              <a:gd name="connsiteX0" fmla="*/ 0 w 3330941"/>
              <a:gd name="connsiteY0" fmla="*/ 0 h 1845959"/>
              <a:gd name="connsiteX1" fmla="*/ 2844014 w 3330941"/>
              <a:gd name="connsiteY1" fmla="*/ 0 h 1845959"/>
              <a:gd name="connsiteX2" fmla="*/ 3330941 w 3330941"/>
              <a:gd name="connsiteY2" fmla="*/ 1845959 h 1845959"/>
              <a:gd name="connsiteX3" fmla="*/ 486927 w 3330941"/>
              <a:gd name="connsiteY3" fmla="*/ 1845959 h 184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941" h="1845959">
                <a:moveTo>
                  <a:pt x="0" y="0"/>
                </a:moveTo>
                <a:lnTo>
                  <a:pt x="2844014" y="0"/>
                </a:lnTo>
                <a:lnTo>
                  <a:pt x="3330941" y="1845959"/>
                </a:lnTo>
                <a:lnTo>
                  <a:pt x="486927" y="1845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44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2B536A-710B-4DA8-A94D-85E2B7AA72B0}"/>
              </a:ext>
            </a:extLst>
          </p:cNvPr>
          <p:cNvSpPr/>
          <p:nvPr userDrawn="1"/>
        </p:nvSpPr>
        <p:spPr>
          <a:xfrm>
            <a:off x="4032079" y="6857999"/>
            <a:ext cx="20351922" cy="6858002"/>
          </a:xfrm>
          <a:custGeom>
            <a:avLst/>
            <a:gdLst>
              <a:gd name="connsiteX0" fmla="*/ 1887562 w 10175961"/>
              <a:gd name="connsiteY0" fmla="*/ 0 h 3429001"/>
              <a:gd name="connsiteX1" fmla="*/ 10175961 w 10175961"/>
              <a:gd name="connsiteY1" fmla="*/ 0 h 3429001"/>
              <a:gd name="connsiteX2" fmla="*/ 10175961 w 10175961"/>
              <a:gd name="connsiteY2" fmla="*/ 3391466 h 3429001"/>
              <a:gd name="connsiteX3" fmla="*/ 10155299 w 10175961"/>
              <a:gd name="connsiteY3" fmla="*/ 3429001 h 3429001"/>
              <a:gd name="connsiteX4" fmla="*/ 0 w 10175961"/>
              <a:gd name="connsiteY4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5961" h="3429001">
                <a:moveTo>
                  <a:pt x="1887562" y="0"/>
                </a:moveTo>
                <a:lnTo>
                  <a:pt x="10175961" y="0"/>
                </a:lnTo>
                <a:lnTo>
                  <a:pt x="10175961" y="3391466"/>
                </a:lnTo>
                <a:lnTo>
                  <a:pt x="10155299" y="3429001"/>
                </a:lnTo>
                <a:lnTo>
                  <a:pt x="0" y="3429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72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6454F24-0D01-444F-8E17-6686BDF825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2958" y="2813162"/>
            <a:ext cx="8089668" cy="8089668"/>
          </a:xfrm>
          <a:custGeom>
            <a:avLst/>
            <a:gdLst>
              <a:gd name="connsiteX0" fmla="*/ 2022417 w 4044834"/>
              <a:gd name="connsiteY0" fmla="*/ 0 h 4044834"/>
              <a:gd name="connsiteX1" fmla="*/ 4044834 w 4044834"/>
              <a:gd name="connsiteY1" fmla="*/ 2022417 h 4044834"/>
              <a:gd name="connsiteX2" fmla="*/ 2022417 w 4044834"/>
              <a:gd name="connsiteY2" fmla="*/ 4044834 h 4044834"/>
              <a:gd name="connsiteX3" fmla="*/ 0 w 4044834"/>
              <a:gd name="connsiteY3" fmla="*/ 2022417 h 4044834"/>
              <a:gd name="connsiteX4" fmla="*/ 2022417 w 4044834"/>
              <a:gd name="connsiteY4" fmla="*/ 0 h 404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834" h="4044834">
                <a:moveTo>
                  <a:pt x="2022417" y="0"/>
                </a:moveTo>
                <a:cubicBezTo>
                  <a:pt x="3139367" y="0"/>
                  <a:pt x="4044834" y="905467"/>
                  <a:pt x="4044834" y="2022417"/>
                </a:cubicBezTo>
                <a:cubicBezTo>
                  <a:pt x="4044834" y="3139367"/>
                  <a:pt x="3139367" y="4044834"/>
                  <a:pt x="2022417" y="4044834"/>
                </a:cubicBezTo>
                <a:cubicBezTo>
                  <a:pt x="905467" y="4044834"/>
                  <a:pt x="0" y="3139367"/>
                  <a:pt x="0" y="2022417"/>
                </a:cubicBezTo>
                <a:cubicBezTo>
                  <a:pt x="0" y="905467"/>
                  <a:pt x="905467" y="0"/>
                  <a:pt x="20224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387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AFBD1EE-51C9-451D-8883-E436B415AD68}"/>
              </a:ext>
            </a:extLst>
          </p:cNvPr>
          <p:cNvSpPr/>
          <p:nvPr userDrawn="1"/>
        </p:nvSpPr>
        <p:spPr>
          <a:xfrm>
            <a:off x="9753600" y="6042720"/>
            <a:ext cx="14630400" cy="5572328"/>
          </a:xfrm>
          <a:custGeom>
            <a:avLst/>
            <a:gdLst>
              <a:gd name="connsiteX0" fmla="*/ 1533701 w 7315200"/>
              <a:gd name="connsiteY0" fmla="*/ 0 h 2786164"/>
              <a:gd name="connsiteX1" fmla="*/ 7315200 w 7315200"/>
              <a:gd name="connsiteY1" fmla="*/ 0 h 2786164"/>
              <a:gd name="connsiteX2" fmla="*/ 7315200 w 7315200"/>
              <a:gd name="connsiteY2" fmla="*/ 2786164 h 2786164"/>
              <a:gd name="connsiteX3" fmla="*/ 0 w 7315200"/>
              <a:gd name="connsiteY3" fmla="*/ 2786164 h 278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200" h="2786164">
                <a:moveTo>
                  <a:pt x="1533701" y="0"/>
                </a:moveTo>
                <a:lnTo>
                  <a:pt x="7315200" y="0"/>
                </a:lnTo>
                <a:lnTo>
                  <a:pt x="7315200" y="2786164"/>
                </a:lnTo>
                <a:lnTo>
                  <a:pt x="0" y="27861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720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44BAE08-4070-4594-9B6D-A6F260A70C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288085"/>
            <a:ext cx="7471732" cy="4702754"/>
          </a:xfrm>
          <a:custGeom>
            <a:avLst/>
            <a:gdLst>
              <a:gd name="connsiteX0" fmla="*/ 0 w 3735866"/>
              <a:gd name="connsiteY0" fmla="*/ 0 h 2351377"/>
              <a:gd name="connsiteX1" fmla="*/ 2441504 w 3735866"/>
              <a:gd name="connsiteY1" fmla="*/ 0 h 2351377"/>
              <a:gd name="connsiteX2" fmla="*/ 3735866 w 3735866"/>
              <a:gd name="connsiteY2" fmla="*/ 2351377 h 2351377"/>
              <a:gd name="connsiteX3" fmla="*/ 0 w 3735866"/>
              <a:gd name="connsiteY3" fmla="*/ 2351377 h 235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5866" h="2351377">
                <a:moveTo>
                  <a:pt x="0" y="0"/>
                </a:moveTo>
                <a:lnTo>
                  <a:pt x="2441504" y="0"/>
                </a:lnTo>
                <a:lnTo>
                  <a:pt x="3735866" y="2351377"/>
                </a:lnTo>
                <a:lnTo>
                  <a:pt x="0" y="23513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DB35847-8C0E-4477-B82A-31427A5E8B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33662" y="6288083"/>
            <a:ext cx="10138732" cy="4702754"/>
          </a:xfrm>
          <a:custGeom>
            <a:avLst/>
            <a:gdLst>
              <a:gd name="connsiteX0" fmla="*/ 0 w 5069366"/>
              <a:gd name="connsiteY0" fmla="*/ 0 h 2351377"/>
              <a:gd name="connsiteX1" fmla="*/ 3775004 w 5069366"/>
              <a:gd name="connsiteY1" fmla="*/ 0 h 2351377"/>
              <a:gd name="connsiteX2" fmla="*/ 5069366 w 5069366"/>
              <a:gd name="connsiteY2" fmla="*/ 2351377 h 2351377"/>
              <a:gd name="connsiteX3" fmla="*/ 1294362 w 5069366"/>
              <a:gd name="connsiteY3" fmla="*/ 2351377 h 235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366" h="2351377">
                <a:moveTo>
                  <a:pt x="0" y="0"/>
                </a:moveTo>
                <a:lnTo>
                  <a:pt x="3775004" y="0"/>
                </a:lnTo>
                <a:lnTo>
                  <a:pt x="5069366" y="2351377"/>
                </a:lnTo>
                <a:lnTo>
                  <a:pt x="1294362" y="23513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657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5B979-89F8-46E3-A2FF-0099E6D6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E936F-972A-4CCF-9ACF-C91BF2C64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63D2-B874-4127-8019-341C67191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08A23-DE09-41C2-8DF8-7E26E01387DB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DE4F-8487-4E68-A5E9-D106B3DC8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BEF3-AB47-4F5A-8A52-DCB9F2133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17EF-748B-42FC-8F28-0EBFAFDD35F4}" type="slidenum">
              <a:rPr lang="en-ID" smtClean="0"/>
              <a:t>‹N°›</a:t>
            </a:fld>
            <a:endParaRPr lang="en-ID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83CFA30-A926-AEB8-C81A-65DF74AC6CED}"/>
              </a:ext>
            </a:extLst>
          </p:cNvPr>
          <p:cNvCxnSpPr>
            <a:cxnSpLocks/>
          </p:cNvCxnSpPr>
          <p:nvPr userDrawn="1"/>
        </p:nvCxnSpPr>
        <p:spPr>
          <a:xfrm flipH="1">
            <a:off x="-25400" y="13682453"/>
            <a:ext cx="21924000" cy="0"/>
          </a:xfrm>
          <a:prstGeom prst="line">
            <a:avLst/>
          </a:prstGeom>
          <a:ln w="76200">
            <a:gradFill>
              <a:gsLst>
                <a:gs pos="0">
                  <a:srgbClr val="11AF50"/>
                </a:gs>
                <a:gs pos="100000">
                  <a:srgbClr val="FD8E1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9">
            <a:extLst>
              <a:ext uri="{FF2B5EF4-FFF2-40B4-BE49-F238E27FC236}">
                <a16:creationId xmlns:a16="http://schemas.microsoft.com/office/drawing/2014/main" id="{D9675505-9370-EF28-F5BD-CCFB26CC5D99}"/>
              </a:ext>
            </a:extLst>
          </p:cNvPr>
          <p:cNvSpPr/>
          <p:nvPr userDrawn="1"/>
        </p:nvSpPr>
        <p:spPr>
          <a:xfrm rot="10800000">
            <a:off x="21864000" y="12620097"/>
            <a:ext cx="2520000" cy="1107445"/>
          </a:xfrm>
          <a:custGeom>
            <a:avLst/>
            <a:gdLst>
              <a:gd name="connsiteX0" fmla="*/ 0 w 6836229"/>
              <a:gd name="connsiteY0" fmla="*/ 0 h 1015655"/>
              <a:gd name="connsiteX1" fmla="*/ 6836229 w 6836229"/>
              <a:gd name="connsiteY1" fmla="*/ 0 h 1015655"/>
              <a:gd name="connsiteX2" fmla="*/ 6836229 w 6836229"/>
              <a:gd name="connsiteY2" fmla="*/ 1015655 h 1015655"/>
              <a:gd name="connsiteX3" fmla="*/ 0 w 6836229"/>
              <a:gd name="connsiteY3" fmla="*/ 1015655 h 1015655"/>
              <a:gd name="connsiteX4" fmla="*/ 0 w 6836229"/>
              <a:gd name="connsiteY4" fmla="*/ 0 h 1015655"/>
              <a:gd name="connsiteX0" fmla="*/ 0 w 8251372"/>
              <a:gd name="connsiteY0" fmla="*/ 0 h 1015655"/>
              <a:gd name="connsiteX1" fmla="*/ 8251372 w 8251372"/>
              <a:gd name="connsiteY1" fmla="*/ 0 h 1015655"/>
              <a:gd name="connsiteX2" fmla="*/ 6836229 w 8251372"/>
              <a:gd name="connsiteY2" fmla="*/ 1015655 h 1015655"/>
              <a:gd name="connsiteX3" fmla="*/ 0 w 8251372"/>
              <a:gd name="connsiteY3" fmla="*/ 1015655 h 1015655"/>
              <a:gd name="connsiteX4" fmla="*/ 0 w 8251372"/>
              <a:gd name="connsiteY4" fmla="*/ 0 h 1015655"/>
              <a:gd name="connsiteX0" fmla="*/ 0 w 7547678"/>
              <a:gd name="connsiteY0" fmla="*/ 0 h 1015655"/>
              <a:gd name="connsiteX1" fmla="*/ 7547678 w 7547678"/>
              <a:gd name="connsiteY1" fmla="*/ 21771 h 1015655"/>
              <a:gd name="connsiteX2" fmla="*/ 6836229 w 7547678"/>
              <a:gd name="connsiteY2" fmla="*/ 1015655 h 1015655"/>
              <a:gd name="connsiteX3" fmla="*/ 0 w 7547678"/>
              <a:gd name="connsiteY3" fmla="*/ 1015655 h 1015655"/>
              <a:gd name="connsiteX4" fmla="*/ 0 w 7547678"/>
              <a:gd name="connsiteY4" fmla="*/ 0 h 1015655"/>
              <a:gd name="connsiteX0" fmla="*/ 0 w 7332031"/>
              <a:gd name="connsiteY0" fmla="*/ 45719 h 1061374"/>
              <a:gd name="connsiteX1" fmla="*/ 7332031 w 7332031"/>
              <a:gd name="connsiteY1" fmla="*/ 0 h 1061374"/>
              <a:gd name="connsiteX2" fmla="*/ 6836229 w 7332031"/>
              <a:gd name="connsiteY2" fmla="*/ 1061374 h 1061374"/>
              <a:gd name="connsiteX3" fmla="*/ 0 w 7332031"/>
              <a:gd name="connsiteY3" fmla="*/ 1061374 h 1061374"/>
              <a:gd name="connsiteX4" fmla="*/ 0 w 7332031"/>
              <a:gd name="connsiteY4" fmla="*/ 45719 h 1061374"/>
              <a:gd name="connsiteX0" fmla="*/ 0 w 7313697"/>
              <a:gd name="connsiteY0" fmla="*/ 0 h 1015655"/>
              <a:gd name="connsiteX1" fmla="*/ 7313697 w 7313697"/>
              <a:gd name="connsiteY1" fmla="*/ 12896 h 1015655"/>
              <a:gd name="connsiteX2" fmla="*/ 6836229 w 7313697"/>
              <a:gd name="connsiteY2" fmla="*/ 1015655 h 1015655"/>
              <a:gd name="connsiteX3" fmla="*/ 0 w 7313697"/>
              <a:gd name="connsiteY3" fmla="*/ 1015655 h 1015655"/>
              <a:gd name="connsiteX4" fmla="*/ 0 w 7313697"/>
              <a:gd name="connsiteY4" fmla="*/ 0 h 1015655"/>
              <a:gd name="connsiteX0" fmla="*/ 0 w 7313697"/>
              <a:gd name="connsiteY0" fmla="*/ 4689 h 1020344"/>
              <a:gd name="connsiteX1" fmla="*/ 7313697 w 7313697"/>
              <a:gd name="connsiteY1" fmla="*/ 0 h 1020344"/>
              <a:gd name="connsiteX2" fmla="*/ 6836229 w 7313697"/>
              <a:gd name="connsiteY2" fmla="*/ 1020344 h 1020344"/>
              <a:gd name="connsiteX3" fmla="*/ 0 w 7313697"/>
              <a:gd name="connsiteY3" fmla="*/ 1020344 h 1020344"/>
              <a:gd name="connsiteX4" fmla="*/ 0 w 7313697"/>
              <a:gd name="connsiteY4" fmla="*/ 4689 h 102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3697" h="1020344">
                <a:moveTo>
                  <a:pt x="0" y="4689"/>
                </a:moveTo>
                <a:lnTo>
                  <a:pt x="7313697" y="0"/>
                </a:lnTo>
                <a:lnTo>
                  <a:pt x="6836229" y="1020344"/>
                </a:lnTo>
                <a:lnTo>
                  <a:pt x="0" y="1020344"/>
                </a:lnTo>
                <a:lnTo>
                  <a:pt x="0" y="4689"/>
                </a:lnTo>
                <a:close/>
              </a:path>
            </a:pathLst>
          </a:custGeom>
          <a:solidFill>
            <a:srgbClr val="11AF50"/>
          </a:solidFill>
          <a:ln>
            <a:noFill/>
          </a:ln>
          <a:effectLst>
            <a:outerShdw blurRad="5080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54A609-8F32-FF93-A92B-44A73C685122}"/>
              </a:ext>
            </a:extLst>
          </p:cNvPr>
          <p:cNvSpPr txBox="1"/>
          <p:nvPr userDrawn="1"/>
        </p:nvSpPr>
        <p:spPr>
          <a:xfrm>
            <a:off x="20326332" y="12901054"/>
            <a:ext cx="3634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Page </a:t>
            </a:r>
            <a:fld id="{34E0B5DC-EFBE-485A-89FB-4CC9A5902232}" type="slidenum"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0"/>
                <a:ea typeface="Open Sans" panose="020B0606030504020204" pitchFamily="34" charset="0"/>
                <a:cs typeface="Poppins SemiBold" panose="00000700000000000000" pitchFamily="2" charset="0"/>
              </a:rPr>
              <a:t> </a:t>
            </a:r>
          </a:p>
        </p:txBody>
      </p:sp>
      <p:grpSp>
        <p:nvGrpSpPr>
          <p:cNvPr id="10" name="Group 15">
            <a:extLst>
              <a:ext uri="{FF2B5EF4-FFF2-40B4-BE49-F238E27FC236}">
                <a16:creationId xmlns:a16="http://schemas.microsoft.com/office/drawing/2014/main" id="{C133AC55-CE1B-D544-01F9-97AE043A81EF}"/>
              </a:ext>
            </a:extLst>
          </p:cNvPr>
          <p:cNvGrpSpPr/>
          <p:nvPr userDrawn="1"/>
        </p:nvGrpSpPr>
        <p:grpSpPr>
          <a:xfrm>
            <a:off x="22916202" y="534807"/>
            <a:ext cx="714372" cy="346446"/>
            <a:chOff x="10991850" y="470330"/>
            <a:chExt cx="728661" cy="173223"/>
          </a:xfrm>
          <a:solidFill>
            <a:srgbClr val="FD8E16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AD602D-6182-E915-CF65-BFB33EF9DDA3}"/>
                </a:ext>
              </a:extLst>
            </p:cNvPr>
            <p:cNvSpPr/>
            <p:nvPr/>
          </p:nvSpPr>
          <p:spPr>
            <a:xfrm>
              <a:off x="10991850" y="470330"/>
              <a:ext cx="72866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57CB1A-663B-66DC-F5DC-F4EFF8CE22CD}"/>
                </a:ext>
              </a:extLst>
            </p:cNvPr>
            <p:cNvSpPr/>
            <p:nvPr/>
          </p:nvSpPr>
          <p:spPr>
            <a:xfrm>
              <a:off x="11282361" y="597834"/>
              <a:ext cx="43815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  <a:latin typeface="Open Sans"/>
              </a:endParaRPr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00AA374-EB45-F0F3-52D0-0ABAD4AD73FB}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2464089" y="6998"/>
            <a:ext cx="21924000" cy="0"/>
          </a:xfrm>
          <a:prstGeom prst="line">
            <a:avLst/>
          </a:prstGeom>
          <a:ln w="76200">
            <a:gradFill>
              <a:gsLst>
                <a:gs pos="0">
                  <a:srgbClr val="11AF50"/>
                </a:gs>
                <a:gs pos="100000">
                  <a:srgbClr val="FD8E1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9">
            <a:extLst>
              <a:ext uri="{FF2B5EF4-FFF2-40B4-BE49-F238E27FC236}">
                <a16:creationId xmlns:a16="http://schemas.microsoft.com/office/drawing/2014/main" id="{41152D60-8DF2-A0E4-64B7-330667F0ECED}"/>
              </a:ext>
            </a:extLst>
          </p:cNvPr>
          <p:cNvSpPr/>
          <p:nvPr userDrawn="1"/>
        </p:nvSpPr>
        <p:spPr>
          <a:xfrm>
            <a:off x="-25400" y="7379"/>
            <a:ext cx="2517555" cy="1107445"/>
          </a:xfrm>
          <a:custGeom>
            <a:avLst/>
            <a:gdLst>
              <a:gd name="connsiteX0" fmla="*/ 0 w 6836229"/>
              <a:gd name="connsiteY0" fmla="*/ 0 h 1015655"/>
              <a:gd name="connsiteX1" fmla="*/ 6836229 w 6836229"/>
              <a:gd name="connsiteY1" fmla="*/ 0 h 1015655"/>
              <a:gd name="connsiteX2" fmla="*/ 6836229 w 6836229"/>
              <a:gd name="connsiteY2" fmla="*/ 1015655 h 1015655"/>
              <a:gd name="connsiteX3" fmla="*/ 0 w 6836229"/>
              <a:gd name="connsiteY3" fmla="*/ 1015655 h 1015655"/>
              <a:gd name="connsiteX4" fmla="*/ 0 w 6836229"/>
              <a:gd name="connsiteY4" fmla="*/ 0 h 1015655"/>
              <a:gd name="connsiteX0" fmla="*/ 0 w 8251372"/>
              <a:gd name="connsiteY0" fmla="*/ 0 h 1015655"/>
              <a:gd name="connsiteX1" fmla="*/ 8251372 w 8251372"/>
              <a:gd name="connsiteY1" fmla="*/ 0 h 1015655"/>
              <a:gd name="connsiteX2" fmla="*/ 6836229 w 8251372"/>
              <a:gd name="connsiteY2" fmla="*/ 1015655 h 1015655"/>
              <a:gd name="connsiteX3" fmla="*/ 0 w 8251372"/>
              <a:gd name="connsiteY3" fmla="*/ 1015655 h 1015655"/>
              <a:gd name="connsiteX4" fmla="*/ 0 w 8251372"/>
              <a:gd name="connsiteY4" fmla="*/ 0 h 1015655"/>
              <a:gd name="connsiteX0" fmla="*/ 0 w 7547678"/>
              <a:gd name="connsiteY0" fmla="*/ 0 h 1015655"/>
              <a:gd name="connsiteX1" fmla="*/ 7547678 w 7547678"/>
              <a:gd name="connsiteY1" fmla="*/ 21771 h 1015655"/>
              <a:gd name="connsiteX2" fmla="*/ 6836229 w 7547678"/>
              <a:gd name="connsiteY2" fmla="*/ 1015655 h 1015655"/>
              <a:gd name="connsiteX3" fmla="*/ 0 w 7547678"/>
              <a:gd name="connsiteY3" fmla="*/ 1015655 h 1015655"/>
              <a:gd name="connsiteX4" fmla="*/ 0 w 7547678"/>
              <a:gd name="connsiteY4" fmla="*/ 0 h 1015655"/>
              <a:gd name="connsiteX0" fmla="*/ 0 w 7332031"/>
              <a:gd name="connsiteY0" fmla="*/ 45719 h 1061374"/>
              <a:gd name="connsiteX1" fmla="*/ 7332031 w 7332031"/>
              <a:gd name="connsiteY1" fmla="*/ 0 h 1061374"/>
              <a:gd name="connsiteX2" fmla="*/ 6836229 w 7332031"/>
              <a:gd name="connsiteY2" fmla="*/ 1061374 h 1061374"/>
              <a:gd name="connsiteX3" fmla="*/ 0 w 7332031"/>
              <a:gd name="connsiteY3" fmla="*/ 1061374 h 1061374"/>
              <a:gd name="connsiteX4" fmla="*/ 0 w 7332031"/>
              <a:gd name="connsiteY4" fmla="*/ 45719 h 1061374"/>
              <a:gd name="connsiteX0" fmla="*/ 0 w 7313697"/>
              <a:gd name="connsiteY0" fmla="*/ 0 h 1015655"/>
              <a:gd name="connsiteX1" fmla="*/ 7313697 w 7313697"/>
              <a:gd name="connsiteY1" fmla="*/ 12896 h 1015655"/>
              <a:gd name="connsiteX2" fmla="*/ 6836229 w 7313697"/>
              <a:gd name="connsiteY2" fmla="*/ 1015655 h 1015655"/>
              <a:gd name="connsiteX3" fmla="*/ 0 w 7313697"/>
              <a:gd name="connsiteY3" fmla="*/ 1015655 h 1015655"/>
              <a:gd name="connsiteX4" fmla="*/ 0 w 7313697"/>
              <a:gd name="connsiteY4" fmla="*/ 0 h 1015655"/>
              <a:gd name="connsiteX0" fmla="*/ 0 w 7313697"/>
              <a:gd name="connsiteY0" fmla="*/ 4689 h 1020344"/>
              <a:gd name="connsiteX1" fmla="*/ 7313697 w 7313697"/>
              <a:gd name="connsiteY1" fmla="*/ 0 h 1020344"/>
              <a:gd name="connsiteX2" fmla="*/ 6836229 w 7313697"/>
              <a:gd name="connsiteY2" fmla="*/ 1020344 h 1020344"/>
              <a:gd name="connsiteX3" fmla="*/ 0 w 7313697"/>
              <a:gd name="connsiteY3" fmla="*/ 1020344 h 1020344"/>
              <a:gd name="connsiteX4" fmla="*/ 0 w 7313697"/>
              <a:gd name="connsiteY4" fmla="*/ 4689 h 102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3697" h="1020344">
                <a:moveTo>
                  <a:pt x="0" y="4689"/>
                </a:moveTo>
                <a:lnTo>
                  <a:pt x="7313697" y="0"/>
                </a:lnTo>
                <a:lnTo>
                  <a:pt x="6836229" y="1020344"/>
                </a:lnTo>
                <a:lnTo>
                  <a:pt x="0" y="1020344"/>
                </a:lnTo>
                <a:lnTo>
                  <a:pt x="0" y="4689"/>
                </a:lnTo>
                <a:close/>
              </a:path>
            </a:pathLst>
          </a:custGeom>
          <a:solidFill>
            <a:srgbClr val="11AF50"/>
          </a:solidFill>
          <a:ln>
            <a:noFill/>
          </a:ln>
          <a:effectLst>
            <a:outerShdw blurRad="5080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B122F0F-A56E-B6A7-1CA7-0334AB36D52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7233" y="102762"/>
            <a:ext cx="1332287" cy="864089"/>
            <a:chOff x="1882276" y="1318465"/>
            <a:chExt cx="6621052" cy="4294256"/>
          </a:xfrm>
          <a:solidFill>
            <a:schemeClr val="bg1"/>
          </a:solidFill>
        </p:grpSpPr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DEB0B9EE-C797-FDD2-6C58-7D153582D5F2}"/>
                </a:ext>
              </a:extLst>
            </p:cNvPr>
            <p:cNvSpPr/>
            <p:nvPr/>
          </p:nvSpPr>
          <p:spPr>
            <a:xfrm>
              <a:off x="2718915" y="2794300"/>
              <a:ext cx="1283607" cy="1342585"/>
            </a:xfrm>
            <a:custGeom>
              <a:avLst/>
              <a:gdLst>
                <a:gd name="connsiteX0" fmla="*/ 931338 w 1283607"/>
                <a:gd name="connsiteY0" fmla="*/ 643617 h 1342585"/>
                <a:gd name="connsiteX1" fmla="*/ 1254075 w 1283607"/>
                <a:gd name="connsiteY1" fmla="*/ 643617 h 1342585"/>
                <a:gd name="connsiteX2" fmla="*/ 1254075 w 1283607"/>
                <a:gd name="connsiteY2" fmla="*/ 1178476 h 1342585"/>
                <a:gd name="connsiteX3" fmla="*/ 711877 w 1283607"/>
                <a:gd name="connsiteY3" fmla="*/ 1342585 h 1342585"/>
                <a:gd name="connsiteX4" fmla="*/ 0 w 1283607"/>
                <a:gd name="connsiteY4" fmla="*/ 671293 h 1342585"/>
                <a:gd name="connsiteX5" fmla="*/ 719305 w 1283607"/>
                <a:gd name="connsiteY5" fmla="*/ 0 h 1342585"/>
                <a:gd name="connsiteX6" fmla="*/ 1283608 w 1283607"/>
                <a:gd name="connsiteY6" fmla="*/ 236084 h 1342585"/>
                <a:gd name="connsiteX7" fmla="*/ 1051237 w 1283607"/>
                <a:gd name="connsiteY7" fmla="*/ 446349 h 1342585"/>
                <a:gd name="connsiteX8" fmla="*/ 737696 w 1283607"/>
                <a:gd name="connsiteY8" fmla="*/ 302488 h 1342585"/>
                <a:gd name="connsiteX9" fmla="*/ 368892 w 1283607"/>
                <a:gd name="connsiteY9" fmla="*/ 671293 h 1342585"/>
                <a:gd name="connsiteX10" fmla="*/ 734071 w 1283607"/>
                <a:gd name="connsiteY10" fmla="*/ 1040185 h 1342585"/>
                <a:gd name="connsiteX11" fmla="*/ 931338 w 1283607"/>
                <a:gd name="connsiteY11" fmla="*/ 997743 h 1342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3607" h="1342585">
                  <a:moveTo>
                    <a:pt x="931338" y="643617"/>
                  </a:moveTo>
                  <a:lnTo>
                    <a:pt x="1254075" y="643617"/>
                  </a:lnTo>
                  <a:lnTo>
                    <a:pt x="1254075" y="1178476"/>
                  </a:lnTo>
                  <a:cubicBezTo>
                    <a:pt x="1104732" y="1285465"/>
                    <a:pt x="900391" y="1342585"/>
                    <a:pt x="711877" y="1342585"/>
                  </a:cubicBezTo>
                  <a:cubicBezTo>
                    <a:pt x="300631" y="1342585"/>
                    <a:pt x="0" y="1064147"/>
                    <a:pt x="0" y="671293"/>
                  </a:cubicBezTo>
                  <a:cubicBezTo>
                    <a:pt x="0" y="278438"/>
                    <a:pt x="300631" y="0"/>
                    <a:pt x="719305" y="0"/>
                  </a:cubicBezTo>
                  <a:cubicBezTo>
                    <a:pt x="960871" y="0"/>
                    <a:pt x="1156370" y="83027"/>
                    <a:pt x="1283608" y="236084"/>
                  </a:cubicBezTo>
                  <a:lnTo>
                    <a:pt x="1051237" y="446349"/>
                  </a:lnTo>
                  <a:cubicBezTo>
                    <a:pt x="962816" y="348556"/>
                    <a:pt x="861309" y="302488"/>
                    <a:pt x="737696" y="302488"/>
                  </a:cubicBezTo>
                  <a:cubicBezTo>
                    <a:pt x="516644" y="302488"/>
                    <a:pt x="368892" y="448118"/>
                    <a:pt x="368892" y="671293"/>
                  </a:cubicBezTo>
                  <a:cubicBezTo>
                    <a:pt x="368892" y="888897"/>
                    <a:pt x="516379" y="1040185"/>
                    <a:pt x="734071" y="1040185"/>
                  </a:cubicBezTo>
                  <a:cubicBezTo>
                    <a:pt x="802146" y="1040698"/>
                    <a:pt x="869497" y="1026206"/>
                    <a:pt x="931338" y="997743"/>
                  </a:cubicBezTo>
                  <a:close/>
                </a:path>
              </a:pathLst>
            </a:custGeom>
            <a:grpFill/>
            <a:ln w="88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00071C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2F4341BC-F8DC-BBDC-6A9C-D7FAE1259C3D}"/>
                </a:ext>
              </a:extLst>
            </p:cNvPr>
            <p:cNvSpPr/>
            <p:nvPr/>
          </p:nvSpPr>
          <p:spPr>
            <a:xfrm>
              <a:off x="4114906" y="2794300"/>
              <a:ext cx="1116138" cy="1342585"/>
            </a:xfrm>
            <a:custGeom>
              <a:avLst/>
              <a:gdLst>
                <a:gd name="connsiteX0" fmla="*/ 0 w 1116138"/>
                <a:gd name="connsiteY0" fmla="*/ 1200581 h 1342585"/>
                <a:gd name="connsiteX1" fmla="*/ 119899 w 1116138"/>
                <a:gd name="connsiteY1" fmla="*/ 931339 h 1342585"/>
                <a:gd name="connsiteX2" fmla="*/ 545911 w 1116138"/>
                <a:gd name="connsiteY2" fmla="*/ 1058577 h 1342585"/>
                <a:gd name="connsiteX3" fmla="*/ 756176 w 1116138"/>
                <a:gd name="connsiteY3" fmla="*/ 953444 h 1342585"/>
                <a:gd name="connsiteX4" fmla="*/ 22282 w 1116138"/>
                <a:gd name="connsiteY4" fmla="*/ 418674 h 1342585"/>
                <a:gd name="connsiteX5" fmla="*/ 594012 w 1116138"/>
                <a:gd name="connsiteY5" fmla="*/ 0 h 1342585"/>
                <a:gd name="connsiteX6" fmla="*/ 1062643 w 1116138"/>
                <a:gd name="connsiteY6" fmla="*/ 112472 h 1342585"/>
                <a:gd name="connsiteX7" fmla="*/ 950084 w 1116138"/>
                <a:gd name="connsiteY7" fmla="*/ 383570 h 1342585"/>
                <a:gd name="connsiteX8" fmla="*/ 592332 w 1116138"/>
                <a:gd name="connsiteY8" fmla="*/ 284008 h 1342585"/>
                <a:gd name="connsiteX9" fmla="*/ 383924 w 1116138"/>
                <a:gd name="connsiteY9" fmla="*/ 400194 h 1342585"/>
                <a:gd name="connsiteX10" fmla="*/ 1116138 w 1116138"/>
                <a:gd name="connsiteY10" fmla="*/ 925768 h 1342585"/>
                <a:gd name="connsiteX11" fmla="*/ 544408 w 1116138"/>
                <a:gd name="connsiteY11" fmla="*/ 1342585 h 1342585"/>
                <a:gd name="connsiteX12" fmla="*/ 0 w 1116138"/>
                <a:gd name="connsiteY12" fmla="*/ 1200581 h 1342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6138" h="1342585">
                  <a:moveTo>
                    <a:pt x="0" y="1200581"/>
                  </a:moveTo>
                  <a:lnTo>
                    <a:pt x="119899" y="931339"/>
                  </a:lnTo>
                  <a:cubicBezTo>
                    <a:pt x="247340" y="1012465"/>
                    <a:pt x="394853" y="1056517"/>
                    <a:pt x="545911" y="1058577"/>
                  </a:cubicBezTo>
                  <a:cubicBezTo>
                    <a:pt x="697111" y="1058577"/>
                    <a:pt x="756176" y="1016135"/>
                    <a:pt x="756176" y="953444"/>
                  </a:cubicBezTo>
                  <a:cubicBezTo>
                    <a:pt x="756176" y="748749"/>
                    <a:pt x="22282" y="898181"/>
                    <a:pt x="22282" y="418674"/>
                  </a:cubicBezTo>
                  <a:cubicBezTo>
                    <a:pt x="22282" y="188160"/>
                    <a:pt x="210442" y="0"/>
                    <a:pt x="594012" y="0"/>
                  </a:cubicBezTo>
                  <a:cubicBezTo>
                    <a:pt x="762012" y="0"/>
                    <a:pt x="935229" y="38728"/>
                    <a:pt x="1062643" y="112472"/>
                  </a:cubicBezTo>
                  <a:lnTo>
                    <a:pt x="950084" y="383570"/>
                  </a:lnTo>
                  <a:cubicBezTo>
                    <a:pt x="826294" y="317255"/>
                    <a:pt x="704892" y="284008"/>
                    <a:pt x="592332" y="284008"/>
                  </a:cubicBezTo>
                  <a:cubicBezTo>
                    <a:pt x="439275" y="284008"/>
                    <a:pt x="383924" y="335646"/>
                    <a:pt x="383924" y="400194"/>
                  </a:cubicBezTo>
                  <a:cubicBezTo>
                    <a:pt x="383924" y="597550"/>
                    <a:pt x="1116138" y="449975"/>
                    <a:pt x="1116138" y="925768"/>
                  </a:cubicBezTo>
                  <a:cubicBezTo>
                    <a:pt x="1116138" y="1150800"/>
                    <a:pt x="927978" y="1342585"/>
                    <a:pt x="544408" y="1342585"/>
                  </a:cubicBezTo>
                  <a:cubicBezTo>
                    <a:pt x="331933" y="1342585"/>
                    <a:pt x="121756" y="1285465"/>
                    <a:pt x="0" y="1200581"/>
                  </a:cubicBezTo>
                  <a:close/>
                </a:path>
              </a:pathLst>
            </a:custGeom>
            <a:grpFill/>
            <a:ln w="88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CA792153-52E0-5EBF-2287-A1D1FF61E67A}"/>
                </a:ext>
              </a:extLst>
            </p:cNvPr>
            <p:cNvSpPr/>
            <p:nvPr/>
          </p:nvSpPr>
          <p:spPr>
            <a:xfrm>
              <a:off x="5258278" y="2794742"/>
              <a:ext cx="1071485" cy="1316324"/>
            </a:xfrm>
            <a:custGeom>
              <a:avLst/>
              <a:gdLst>
                <a:gd name="connsiteX0" fmla="*/ 1071486 w 1071485"/>
                <a:gd name="connsiteY0" fmla="*/ 1026834 h 1316324"/>
                <a:gd name="connsiteX1" fmla="*/ 1071486 w 1071485"/>
                <a:gd name="connsiteY1" fmla="*/ 1316324 h 1316324"/>
                <a:gd name="connsiteX2" fmla="*/ 66316 w 1071485"/>
                <a:gd name="connsiteY2" fmla="*/ 1316324 h 1316324"/>
                <a:gd name="connsiteX3" fmla="*/ 66316 w 1071485"/>
                <a:gd name="connsiteY3" fmla="*/ 1087933 h 1316324"/>
                <a:gd name="connsiteX4" fmla="*/ 549536 w 1071485"/>
                <a:gd name="connsiteY4" fmla="*/ 636101 h 1316324"/>
                <a:gd name="connsiteX5" fmla="*/ 667579 w 1071485"/>
                <a:gd name="connsiteY5" fmla="*/ 427693 h 1316324"/>
                <a:gd name="connsiteX6" fmla="*/ 501612 w 1071485"/>
                <a:gd name="connsiteY6" fmla="*/ 295061 h 1316324"/>
                <a:gd name="connsiteX7" fmla="*/ 271099 w 1071485"/>
                <a:gd name="connsiteY7" fmla="*/ 420531 h 1316324"/>
                <a:gd name="connsiteX8" fmla="*/ 0 w 1071485"/>
                <a:gd name="connsiteY8" fmla="*/ 269242 h 1316324"/>
                <a:gd name="connsiteX9" fmla="*/ 534770 w 1071485"/>
                <a:gd name="connsiteY9" fmla="*/ 0 h 1316324"/>
                <a:gd name="connsiteX10" fmla="*/ 1036382 w 1071485"/>
                <a:gd name="connsiteY10" fmla="*/ 392855 h 1316324"/>
                <a:gd name="connsiteX11" fmla="*/ 816922 w 1071485"/>
                <a:gd name="connsiteY11" fmla="*/ 802244 h 1316324"/>
                <a:gd name="connsiteX12" fmla="*/ 573499 w 1071485"/>
                <a:gd name="connsiteY12" fmla="*/ 1027276 h 131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1485" h="1316324">
                  <a:moveTo>
                    <a:pt x="1071486" y="1026834"/>
                  </a:moveTo>
                  <a:lnTo>
                    <a:pt x="1071486" y="1316324"/>
                  </a:lnTo>
                  <a:lnTo>
                    <a:pt x="66316" y="1316324"/>
                  </a:lnTo>
                  <a:lnTo>
                    <a:pt x="66316" y="1087933"/>
                  </a:lnTo>
                  <a:lnTo>
                    <a:pt x="549536" y="636101"/>
                  </a:lnTo>
                  <a:cubicBezTo>
                    <a:pt x="652812" y="540164"/>
                    <a:pt x="667579" y="481187"/>
                    <a:pt x="667579" y="427693"/>
                  </a:cubicBezTo>
                  <a:cubicBezTo>
                    <a:pt x="667579" y="344665"/>
                    <a:pt x="612227" y="295061"/>
                    <a:pt x="501612" y="295061"/>
                  </a:cubicBezTo>
                  <a:cubicBezTo>
                    <a:pt x="407532" y="295061"/>
                    <a:pt x="322737" y="337503"/>
                    <a:pt x="271099" y="420531"/>
                  </a:cubicBezTo>
                  <a:lnTo>
                    <a:pt x="0" y="269242"/>
                  </a:lnTo>
                  <a:cubicBezTo>
                    <a:pt x="97705" y="106989"/>
                    <a:pt x="280295" y="0"/>
                    <a:pt x="534770" y="0"/>
                  </a:cubicBezTo>
                  <a:cubicBezTo>
                    <a:pt x="831688" y="0"/>
                    <a:pt x="1036382" y="153057"/>
                    <a:pt x="1036382" y="392855"/>
                  </a:cubicBezTo>
                  <a:cubicBezTo>
                    <a:pt x="1036382" y="518236"/>
                    <a:pt x="1001014" y="632564"/>
                    <a:pt x="816922" y="802244"/>
                  </a:cubicBezTo>
                  <a:lnTo>
                    <a:pt x="573499" y="1027276"/>
                  </a:lnTo>
                  <a:close/>
                </a:path>
              </a:pathLst>
            </a:custGeom>
            <a:grpFill/>
            <a:ln w="88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00071C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1EE91A75-2DEF-7B1B-4C61-F87CB406A102}"/>
                </a:ext>
              </a:extLst>
            </p:cNvPr>
            <p:cNvSpPr/>
            <p:nvPr/>
          </p:nvSpPr>
          <p:spPr>
            <a:xfrm>
              <a:off x="6502980" y="2820119"/>
              <a:ext cx="1036470" cy="1290947"/>
            </a:xfrm>
            <a:custGeom>
              <a:avLst/>
              <a:gdLst>
                <a:gd name="connsiteX0" fmla="*/ 1036471 w 1036470"/>
                <a:gd name="connsiteY0" fmla="*/ 1008796 h 1290947"/>
                <a:gd name="connsiteX1" fmla="*/ 1036471 w 1036470"/>
                <a:gd name="connsiteY1" fmla="*/ 1290947 h 1290947"/>
                <a:gd name="connsiteX2" fmla="*/ 0 w 1036470"/>
                <a:gd name="connsiteY2" fmla="*/ 1290947 h 1290947"/>
                <a:gd name="connsiteX3" fmla="*/ 0 w 1036470"/>
                <a:gd name="connsiteY3" fmla="*/ 0 h 1290947"/>
                <a:gd name="connsiteX4" fmla="*/ 1012509 w 1036470"/>
                <a:gd name="connsiteY4" fmla="*/ 0 h 1290947"/>
                <a:gd name="connsiteX5" fmla="*/ 1012509 w 1036470"/>
                <a:gd name="connsiteY5" fmla="*/ 282152 h 1290947"/>
                <a:gd name="connsiteX6" fmla="*/ 361465 w 1036470"/>
                <a:gd name="connsiteY6" fmla="*/ 282152 h 1290947"/>
                <a:gd name="connsiteX7" fmla="*/ 361465 w 1036470"/>
                <a:gd name="connsiteY7" fmla="*/ 499756 h 1290947"/>
                <a:gd name="connsiteX8" fmla="*/ 935052 w 1036470"/>
                <a:gd name="connsiteY8" fmla="*/ 499756 h 1290947"/>
                <a:gd name="connsiteX9" fmla="*/ 935052 w 1036470"/>
                <a:gd name="connsiteY9" fmla="*/ 772712 h 1290947"/>
                <a:gd name="connsiteX10" fmla="*/ 361465 w 1036470"/>
                <a:gd name="connsiteY10" fmla="*/ 772712 h 1290947"/>
                <a:gd name="connsiteX11" fmla="*/ 361465 w 1036470"/>
                <a:gd name="connsiteY11" fmla="*/ 1008796 h 1290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6470" h="1290947">
                  <a:moveTo>
                    <a:pt x="1036471" y="1008796"/>
                  </a:moveTo>
                  <a:lnTo>
                    <a:pt x="1036471" y="1290947"/>
                  </a:lnTo>
                  <a:lnTo>
                    <a:pt x="0" y="1290947"/>
                  </a:lnTo>
                  <a:lnTo>
                    <a:pt x="0" y="0"/>
                  </a:lnTo>
                  <a:lnTo>
                    <a:pt x="1012509" y="0"/>
                  </a:lnTo>
                  <a:lnTo>
                    <a:pt x="1012509" y="282152"/>
                  </a:lnTo>
                  <a:lnTo>
                    <a:pt x="361465" y="282152"/>
                  </a:lnTo>
                  <a:lnTo>
                    <a:pt x="361465" y="499756"/>
                  </a:lnTo>
                  <a:lnTo>
                    <a:pt x="935052" y="499756"/>
                  </a:lnTo>
                  <a:lnTo>
                    <a:pt x="935052" y="772712"/>
                  </a:lnTo>
                  <a:lnTo>
                    <a:pt x="361465" y="772712"/>
                  </a:lnTo>
                  <a:lnTo>
                    <a:pt x="361465" y="1008796"/>
                  </a:lnTo>
                  <a:close/>
                </a:path>
              </a:pathLst>
            </a:custGeom>
            <a:grpFill/>
            <a:ln w="88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71C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20B63801-EFE5-0488-3678-017CB362A1CA}"/>
                </a:ext>
              </a:extLst>
            </p:cNvPr>
            <p:cNvSpPr/>
            <p:nvPr/>
          </p:nvSpPr>
          <p:spPr>
            <a:xfrm>
              <a:off x="1882276" y="1916279"/>
              <a:ext cx="6621052" cy="3696442"/>
            </a:xfrm>
            <a:custGeom>
              <a:avLst/>
              <a:gdLst>
                <a:gd name="connsiteX0" fmla="*/ 6621053 w 6621052"/>
                <a:gd name="connsiteY0" fmla="*/ 1558686 h 3696442"/>
                <a:gd name="connsiteX1" fmla="*/ 3310394 w 6621052"/>
                <a:gd name="connsiteY1" fmla="*/ 3696442 h 3696442"/>
                <a:gd name="connsiteX2" fmla="*/ 0 w 6621052"/>
                <a:gd name="connsiteY2" fmla="*/ 1558686 h 3696442"/>
                <a:gd name="connsiteX3" fmla="*/ 1044429 w 6621052"/>
                <a:gd name="connsiteY3" fmla="*/ 265 h 3696442"/>
                <a:gd name="connsiteX4" fmla="*/ 297360 w 6621052"/>
                <a:gd name="connsiteY4" fmla="*/ 1376008 h 3696442"/>
                <a:gd name="connsiteX5" fmla="*/ 3310482 w 6621052"/>
                <a:gd name="connsiteY5" fmla="*/ 3378215 h 3696442"/>
                <a:gd name="connsiteX6" fmla="*/ 6323604 w 6621052"/>
                <a:gd name="connsiteY6" fmla="*/ 1376008 h 3696442"/>
                <a:gd name="connsiteX7" fmla="*/ 5576182 w 6621052"/>
                <a:gd name="connsiteY7" fmla="*/ 0 h 3696442"/>
                <a:gd name="connsiteX8" fmla="*/ 6621053 w 6621052"/>
                <a:gd name="connsiteY8" fmla="*/ 1558686 h 369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21052" h="3696442">
                  <a:moveTo>
                    <a:pt x="6621053" y="1558686"/>
                  </a:moveTo>
                  <a:cubicBezTo>
                    <a:pt x="6621053" y="2739284"/>
                    <a:pt x="5138851" y="3696442"/>
                    <a:pt x="3310394" y="3696442"/>
                  </a:cubicBezTo>
                  <a:cubicBezTo>
                    <a:pt x="1481936" y="3696442"/>
                    <a:pt x="0" y="2739284"/>
                    <a:pt x="0" y="1558686"/>
                  </a:cubicBezTo>
                  <a:cubicBezTo>
                    <a:pt x="0" y="944072"/>
                    <a:pt x="401431" y="390025"/>
                    <a:pt x="1044429" y="265"/>
                  </a:cubicBezTo>
                  <a:cubicBezTo>
                    <a:pt x="579423" y="367566"/>
                    <a:pt x="297360" y="849107"/>
                    <a:pt x="297360" y="1376008"/>
                  </a:cubicBezTo>
                  <a:cubicBezTo>
                    <a:pt x="297360" y="2528931"/>
                    <a:pt x="1646399" y="3378215"/>
                    <a:pt x="3310482" y="3378215"/>
                  </a:cubicBezTo>
                  <a:cubicBezTo>
                    <a:pt x="4974565" y="3378215"/>
                    <a:pt x="6323604" y="2528931"/>
                    <a:pt x="6323604" y="1376008"/>
                  </a:cubicBezTo>
                  <a:cubicBezTo>
                    <a:pt x="6323604" y="848931"/>
                    <a:pt x="6041365" y="367390"/>
                    <a:pt x="5576182" y="0"/>
                  </a:cubicBezTo>
                  <a:cubicBezTo>
                    <a:pt x="6219356" y="389848"/>
                    <a:pt x="6621053" y="943806"/>
                    <a:pt x="6621053" y="1558686"/>
                  </a:cubicBezTo>
                  <a:close/>
                </a:path>
              </a:pathLst>
            </a:custGeom>
            <a:grpFill/>
            <a:ln w="8831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00071C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45DCDCC3-1895-6BF7-B667-169F08A8D1AF}"/>
                </a:ext>
              </a:extLst>
            </p:cNvPr>
            <p:cNvSpPr/>
            <p:nvPr/>
          </p:nvSpPr>
          <p:spPr>
            <a:xfrm>
              <a:off x="2260275" y="1318465"/>
              <a:ext cx="5864699" cy="2222374"/>
            </a:xfrm>
            <a:custGeom>
              <a:avLst/>
              <a:gdLst>
                <a:gd name="connsiteX0" fmla="*/ 5864700 w 5864699"/>
                <a:gd name="connsiteY0" fmla="*/ 1945263 h 2222374"/>
                <a:gd name="connsiteX1" fmla="*/ 5834990 w 5864699"/>
                <a:gd name="connsiteY1" fmla="*/ 2222375 h 2222374"/>
                <a:gd name="connsiteX2" fmla="*/ 2932571 w 5864699"/>
                <a:gd name="connsiteY2" fmla="*/ 336884 h 2222374"/>
                <a:gd name="connsiteX3" fmla="*/ 29975 w 5864699"/>
                <a:gd name="connsiteY3" fmla="*/ 2222375 h 2222374"/>
                <a:gd name="connsiteX4" fmla="*/ 0 w 5864699"/>
                <a:gd name="connsiteY4" fmla="*/ 1945263 h 2222374"/>
                <a:gd name="connsiteX5" fmla="*/ 2932571 w 5864699"/>
                <a:gd name="connsiteY5" fmla="*/ 0 h 2222374"/>
                <a:gd name="connsiteX6" fmla="*/ 5864700 w 5864699"/>
                <a:gd name="connsiteY6" fmla="*/ 1945263 h 222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4699" h="2222374">
                  <a:moveTo>
                    <a:pt x="5864700" y="1945263"/>
                  </a:moveTo>
                  <a:cubicBezTo>
                    <a:pt x="5864673" y="2038424"/>
                    <a:pt x="5854717" y="2131319"/>
                    <a:pt x="5834990" y="2222375"/>
                  </a:cubicBezTo>
                  <a:cubicBezTo>
                    <a:pt x="5834990" y="1180863"/>
                    <a:pt x="4535201" y="336884"/>
                    <a:pt x="2932571" y="336884"/>
                  </a:cubicBezTo>
                  <a:cubicBezTo>
                    <a:pt x="1329940" y="336884"/>
                    <a:pt x="29975" y="1180863"/>
                    <a:pt x="29975" y="2222375"/>
                  </a:cubicBezTo>
                  <a:cubicBezTo>
                    <a:pt x="10201" y="2131328"/>
                    <a:pt x="154" y="2038433"/>
                    <a:pt x="0" y="1945263"/>
                  </a:cubicBezTo>
                  <a:cubicBezTo>
                    <a:pt x="0" y="870947"/>
                    <a:pt x="1313140" y="0"/>
                    <a:pt x="2932571" y="0"/>
                  </a:cubicBezTo>
                  <a:cubicBezTo>
                    <a:pt x="4552001" y="0"/>
                    <a:pt x="5864700" y="870947"/>
                    <a:pt x="5864700" y="1945263"/>
                  </a:cubicBezTo>
                  <a:close/>
                </a:path>
              </a:pathLst>
            </a:custGeom>
            <a:grpFill/>
            <a:ln w="88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rgbClr val="00071C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655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  <p:sldLayoutId id="2147483752" r:id="rId28"/>
    <p:sldLayoutId id="2147483753" r:id="rId29"/>
    <p:sldLayoutId id="2147483754" r:id="rId30"/>
    <p:sldLayoutId id="2147483789" r:id="rId3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2928657" y="12712701"/>
            <a:ext cx="888402" cy="730250"/>
          </a:xfrm>
        </p:spPr>
        <p:txBody>
          <a:bodyPr/>
          <a:lstStyle/>
          <a:p>
            <a:fld id="{F4F0000C-B077-494E-B718-CD70329FDBC3}" type="slidenum">
              <a:rPr lang="en-US" i="1" smtClean="0"/>
              <a:t>1</a:t>
            </a:fld>
            <a:endParaRPr lang="en-US" i="1"/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4EC6E77A-D7A2-0322-60ED-C9F6EF2913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4384000" cy="13716000"/>
          </a:xfr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1" name="Parallélogramme 10">
            <a:extLst>
              <a:ext uri="{FF2B5EF4-FFF2-40B4-BE49-F238E27FC236}">
                <a16:creationId xmlns:a16="http://schemas.microsoft.com/office/drawing/2014/main" id="{972EE429-54AD-E3F0-158A-DA8C37D31854}"/>
              </a:ext>
            </a:extLst>
          </p:cNvPr>
          <p:cNvSpPr/>
          <p:nvPr/>
        </p:nvSpPr>
        <p:spPr>
          <a:xfrm>
            <a:off x="-46711" y="-25353"/>
            <a:ext cx="10054311" cy="1374135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: Rounded Corners 37">
            <a:extLst>
              <a:ext uri="{FF2B5EF4-FFF2-40B4-BE49-F238E27FC236}">
                <a16:creationId xmlns:a16="http://schemas.microsoft.com/office/drawing/2014/main" id="{144B6D2F-D628-3998-560A-C9A21F637E49}"/>
              </a:ext>
            </a:extLst>
          </p:cNvPr>
          <p:cNvSpPr/>
          <p:nvPr/>
        </p:nvSpPr>
        <p:spPr>
          <a:xfrm>
            <a:off x="901128" y="9251964"/>
            <a:ext cx="8260125" cy="1162050"/>
          </a:xfrm>
          <a:prstGeom prst="roundRect">
            <a:avLst>
              <a:gd name="adj" fmla="val 34699"/>
            </a:avLst>
          </a:prstGeom>
          <a:solidFill>
            <a:srgbClr val="F888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200"/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91FBF503-739D-B484-CA45-E2C29B7E3DFA}"/>
              </a:ext>
            </a:extLst>
          </p:cNvPr>
          <p:cNvSpPr txBox="1"/>
          <p:nvPr/>
        </p:nvSpPr>
        <p:spPr>
          <a:xfrm>
            <a:off x="2522654" y="9448268"/>
            <a:ext cx="501707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  <a:latin typeface="+mj-lt"/>
              </a:rPr>
              <a:t>ARCHITECTURE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16A79763-632C-73CF-72FA-02C589A9D5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129" y="1898239"/>
            <a:ext cx="2873608" cy="187058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0E9EF652-EDC1-36DD-4E4C-FD9470085E10}"/>
              </a:ext>
            </a:extLst>
          </p:cNvPr>
          <p:cNvSpPr txBox="1"/>
          <p:nvPr/>
        </p:nvSpPr>
        <p:spPr>
          <a:xfrm>
            <a:off x="477669" y="4925008"/>
            <a:ext cx="10054311" cy="37856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/ REMARQUES / DIFFICULTÉS</a:t>
            </a:r>
            <a:endParaRPr lang="fr-FR" sz="9600" b="1" dirty="0">
              <a:solidFill>
                <a:srgbClr val="E36B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7B105051-7AD8-0BB0-7E2B-B8EAE48420D7}"/>
              </a:ext>
            </a:extLst>
          </p:cNvPr>
          <p:cNvCxnSpPr>
            <a:cxnSpLocks/>
          </p:cNvCxnSpPr>
          <p:nvPr/>
        </p:nvCxnSpPr>
        <p:spPr>
          <a:xfrm>
            <a:off x="-25400" y="19050"/>
            <a:ext cx="24413489" cy="24251"/>
          </a:xfrm>
          <a:prstGeom prst="line">
            <a:avLst/>
          </a:prstGeom>
          <a:ln w="127000">
            <a:gradFill>
              <a:gsLst>
                <a:gs pos="0">
                  <a:srgbClr val="11AF50"/>
                </a:gs>
                <a:gs pos="100000">
                  <a:srgbClr val="F8880C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7376CCF-7FB4-6631-31DB-C6BD65B710A5}"/>
              </a:ext>
            </a:extLst>
          </p:cNvPr>
          <p:cNvCxnSpPr>
            <a:cxnSpLocks/>
          </p:cNvCxnSpPr>
          <p:nvPr/>
        </p:nvCxnSpPr>
        <p:spPr>
          <a:xfrm>
            <a:off x="-12700" y="13652500"/>
            <a:ext cx="24413489" cy="24251"/>
          </a:xfrm>
          <a:prstGeom prst="line">
            <a:avLst/>
          </a:prstGeom>
          <a:ln w="127000">
            <a:gradFill>
              <a:gsLst>
                <a:gs pos="0">
                  <a:srgbClr val="11AF50"/>
                </a:gs>
                <a:gs pos="100000">
                  <a:srgbClr val="F8880C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4EFE86B1-9082-8D17-F504-9ACC96276849}"/>
              </a:ext>
            </a:extLst>
          </p:cNvPr>
          <p:cNvSpPr txBox="1"/>
          <p:nvPr/>
        </p:nvSpPr>
        <p:spPr>
          <a:xfrm>
            <a:off x="2337933" y="12389535"/>
            <a:ext cx="6333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 SemiBold" panose="00000700000000000000" pitchFamily="2" charset="0"/>
              </a:rPr>
              <a:t>Innover Pour Mieux Servir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C3055A-23C8-5340-7B39-5748C723194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4430" y="4875980"/>
            <a:ext cx="1545748" cy="7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3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3F1B778-E7BD-4636-836D-B41A4A22FA12}"/>
              </a:ext>
            </a:extLst>
          </p:cNvPr>
          <p:cNvSpPr txBox="1"/>
          <p:nvPr/>
        </p:nvSpPr>
        <p:spPr>
          <a:xfrm>
            <a:off x="2587923" y="120770"/>
            <a:ext cx="5124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F0903B-C8FC-41B1-8D4D-AFA4F21FA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93" y="2002204"/>
            <a:ext cx="10213677" cy="4433073"/>
          </a:xfrm>
          <a:prstGeom prst="rect">
            <a:avLst/>
          </a:prstGeom>
          <a:noFill/>
          <a:ln w="38100">
            <a:solidFill>
              <a:srgbClr val="38A25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DGD :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sz="3200" dirty="0"/>
              <a:t>Absence de support pour Saphir V3</a:t>
            </a:r>
          </a:p>
          <a:p>
            <a:pPr lvl="0" algn="ct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sz="3200" dirty="0"/>
              <a:t>Améliorer la transition du POC à la mise en œuvre</a:t>
            </a:r>
          </a:p>
          <a:p>
            <a:pPr lvl="0" algn="ct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sz="3200" dirty="0"/>
              <a:t>Absence s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upport sur les performances et évolutions de Saphir 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032DA-2F24-454B-9DBC-46148536F2AE}"/>
              </a:ext>
            </a:extLst>
          </p:cNvPr>
          <p:cNvSpPr/>
          <p:nvPr/>
        </p:nvSpPr>
        <p:spPr>
          <a:xfrm>
            <a:off x="586593" y="6965600"/>
            <a:ext cx="10213676" cy="3693896"/>
          </a:xfrm>
          <a:prstGeom prst="rect">
            <a:avLst/>
          </a:prstGeom>
          <a:ln w="28575">
            <a:solidFill>
              <a:srgbClr val="38A257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DDI :</a:t>
            </a:r>
            <a:endParaRPr lang="fr-FR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Développement du tableau de bord DG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Développement du projet PEPT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Abandon du mode projet pour le développement de solutions (support et maintenance insuffisants)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4926D-AE07-4A70-B2C0-D02D02342D05}"/>
              </a:ext>
            </a:extLst>
          </p:cNvPr>
          <p:cNvSpPr/>
          <p:nvPr/>
        </p:nvSpPr>
        <p:spPr>
          <a:xfrm>
            <a:off x="586594" y="11189820"/>
            <a:ext cx="10213676" cy="2216569"/>
          </a:xfrm>
          <a:prstGeom prst="rect">
            <a:avLst/>
          </a:prstGeom>
          <a:ln w="28575">
            <a:solidFill>
              <a:srgbClr val="38A257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DPI :</a:t>
            </a:r>
            <a:endParaRPr lang="fr-FR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Problèmes d'intégration JADE/</a:t>
            </a:r>
            <a:r>
              <a:rPr lang="fr-FR" sz="3200" dirty="0" err="1"/>
              <a:t>Keycloak</a:t>
            </a:r>
            <a:endParaRPr lang="fr-FR" sz="3200" dirty="0"/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Support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BCA4CC-6296-40FF-B03C-92610637134F}"/>
              </a:ext>
            </a:extLst>
          </p:cNvPr>
          <p:cNvSpPr/>
          <p:nvPr/>
        </p:nvSpPr>
        <p:spPr>
          <a:xfrm>
            <a:off x="12715332" y="1970622"/>
            <a:ext cx="10823275" cy="4432560"/>
          </a:xfrm>
          <a:prstGeom prst="rect">
            <a:avLst/>
          </a:prstGeom>
          <a:ln w="28575">
            <a:solidFill>
              <a:srgbClr val="38A257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DIT :</a:t>
            </a:r>
            <a:endParaRPr lang="fr-FR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Faible de coopération avec l’équipe réseau et infra / sécurité opérationnelle (Security by Design)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Perception réductrice du rôle des architectes, les assimilant à des développeurs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Déploiement de Kafka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68E701-CAA8-4AEC-807E-24F08DC44EC4}"/>
              </a:ext>
            </a:extLst>
          </p:cNvPr>
          <p:cNvSpPr/>
          <p:nvPr/>
        </p:nvSpPr>
        <p:spPr>
          <a:xfrm>
            <a:off x="12715332" y="7008962"/>
            <a:ext cx="10823275" cy="2216569"/>
          </a:xfrm>
          <a:prstGeom prst="rect">
            <a:avLst/>
          </a:prstGeom>
          <a:ln w="28575">
            <a:solidFill>
              <a:srgbClr val="38A257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IoT SMARTGRID :</a:t>
            </a:r>
            <a:endParaRPr lang="fr-FR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Focalisation excessive sur la technique au détriment des processus métier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CF6342-9128-423C-9132-ABC1E88CA658}"/>
              </a:ext>
            </a:extLst>
          </p:cNvPr>
          <p:cNvSpPr/>
          <p:nvPr/>
        </p:nvSpPr>
        <p:spPr>
          <a:xfrm>
            <a:off x="12715333" y="9831311"/>
            <a:ext cx="10823276" cy="2216569"/>
          </a:xfrm>
          <a:prstGeom prst="rect">
            <a:avLst/>
          </a:prstGeom>
          <a:ln w="28575">
            <a:solidFill>
              <a:srgbClr val="38A257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PMO :</a:t>
            </a:r>
            <a:endParaRPr lang="fr-FR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POC en mode projet pour assurer l'appropriation et la continuité</a:t>
            </a:r>
          </a:p>
        </p:txBody>
      </p:sp>
    </p:spTree>
    <p:extLst>
      <p:ext uri="{BB962C8B-B14F-4D97-AF65-F5344CB8AC3E}">
        <p14:creationId xmlns:p14="http://schemas.microsoft.com/office/powerpoint/2010/main" val="272020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A706D59-6D8A-43AB-8BEE-85BE7B6DBA16}"/>
              </a:ext>
            </a:extLst>
          </p:cNvPr>
          <p:cNvSpPr txBox="1"/>
          <p:nvPr/>
        </p:nvSpPr>
        <p:spPr>
          <a:xfrm>
            <a:off x="2587923" y="120770"/>
            <a:ext cx="16597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REMARQUES : AXES Á GARDÉS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61DE42-59DD-4EC5-9664-08D9E99587F9}"/>
              </a:ext>
            </a:extLst>
          </p:cNvPr>
          <p:cNvSpPr/>
          <p:nvPr/>
        </p:nvSpPr>
        <p:spPr>
          <a:xfrm>
            <a:off x="5656222" y="3123965"/>
            <a:ext cx="13071556" cy="7468070"/>
          </a:xfrm>
          <a:prstGeom prst="rect">
            <a:avLst/>
          </a:prstGeom>
          <a:ln w="57150">
            <a:solidFill>
              <a:srgbClr val="38A257"/>
            </a:solidFill>
          </a:ln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Satisfaction générale du CVATL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Capacité à réaliser des POC rapidement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Développement allégé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Multiples POC réalisés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Formations, sensibilisations et </a:t>
            </a:r>
            <a:r>
              <a:rPr lang="fr-FR" dirty="0" err="1"/>
              <a:t>Technews</a:t>
            </a:r>
            <a:endParaRPr lang="fr-FR" dirty="0"/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Sensibilisation et formation à l’agilité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Sensibilisation et support à la mise en œuvre de DevSecOps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Accompagnement dans l’initiative IA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Support pour les projets d'innovation</a:t>
            </a:r>
          </a:p>
        </p:txBody>
      </p:sp>
    </p:spTree>
    <p:extLst>
      <p:ext uri="{BB962C8B-B14F-4D97-AF65-F5344CB8AC3E}">
        <p14:creationId xmlns:p14="http://schemas.microsoft.com/office/powerpoint/2010/main" val="291115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AB1AE9-A8BC-49A5-BF87-998D6FB3464C}"/>
              </a:ext>
            </a:extLst>
          </p:cNvPr>
          <p:cNvSpPr txBox="1"/>
          <p:nvPr/>
        </p:nvSpPr>
        <p:spPr>
          <a:xfrm>
            <a:off x="2587923" y="120770"/>
            <a:ext cx="13974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DIFFICULTÉS GÉNÉRALE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5BF6C6-CB52-490A-8BBE-21DD8F6D727F}"/>
              </a:ext>
            </a:extLst>
          </p:cNvPr>
          <p:cNvSpPr/>
          <p:nvPr/>
        </p:nvSpPr>
        <p:spPr>
          <a:xfrm>
            <a:off x="4689894" y="4128086"/>
            <a:ext cx="15004211" cy="5459828"/>
          </a:xfrm>
          <a:prstGeom prst="rect">
            <a:avLst/>
          </a:prstGeom>
          <a:ln w="76200">
            <a:solidFill>
              <a:srgbClr val="38A257"/>
            </a:solidFill>
          </a:ln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dirty="0"/>
              <a:t>Manque de ressources (matériel, humain)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dirty="0"/>
              <a:t>Sollicitations énormes et de dernière minute pour des cas critiques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dirty="0"/>
              <a:t>Nécessité d’un poste d’ingénieur intermédiaire pour alléger les tâches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dirty="0"/>
              <a:t>Non-respect des normes d'architecture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r-FR" dirty="0"/>
              <a:t>Manque de budget et de serveurs (ex. projet Big Analytics)</a:t>
            </a:r>
          </a:p>
        </p:txBody>
      </p:sp>
    </p:spTree>
    <p:extLst>
      <p:ext uri="{BB962C8B-B14F-4D97-AF65-F5344CB8AC3E}">
        <p14:creationId xmlns:p14="http://schemas.microsoft.com/office/powerpoint/2010/main" val="103974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FAB1AE9-A8BC-49A5-BF87-998D6FB3464C}"/>
              </a:ext>
            </a:extLst>
          </p:cNvPr>
          <p:cNvSpPr txBox="1"/>
          <p:nvPr/>
        </p:nvSpPr>
        <p:spPr>
          <a:xfrm>
            <a:off x="2587923" y="120770"/>
            <a:ext cx="139747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BESOINS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2B906-5261-4B89-B14B-7F47D5F75787}"/>
              </a:ext>
            </a:extLst>
          </p:cNvPr>
          <p:cNvSpPr/>
          <p:nvPr/>
        </p:nvSpPr>
        <p:spPr>
          <a:xfrm>
            <a:off x="937404" y="3009712"/>
            <a:ext cx="10529977" cy="6833217"/>
          </a:xfrm>
          <a:prstGeom prst="rect">
            <a:avLst/>
          </a:prstGeom>
          <a:ln w="57150">
            <a:solidFill>
              <a:srgbClr val="38A257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sz="3200" b="1" dirty="0"/>
              <a:t>POSTES :</a:t>
            </a:r>
            <a:endParaRPr lang="fr-FR" sz="32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Ingénieur Security By Design / IAM SSO / Performance By Design / Éco-conception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Ingénieur Support Saphir / POC, Évolution, Innovation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Ingénieur IA / Big Data Ingénieur API Manager / ESB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Ingénieur Dev Fullstack / Projet Innovation / POC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Ingénieur DevOps / Cloud (Support DPI/DIT)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9A5C3-DE11-41C1-982A-25137430CD4D}"/>
              </a:ext>
            </a:extLst>
          </p:cNvPr>
          <p:cNvSpPr/>
          <p:nvPr/>
        </p:nvSpPr>
        <p:spPr>
          <a:xfrm>
            <a:off x="12916620" y="3009712"/>
            <a:ext cx="10529975" cy="6833217"/>
          </a:xfrm>
          <a:prstGeom prst="rect">
            <a:avLst/>
          </a:prstGeom>
          <a:ln w="57150">
            <a:solidFill>
              <a:srgbClr val="38A257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sz="3200" b="1" dirty="0"/>
              <a:t>CERTIFICATIONS REQUISES POUR L'ÉQUIPE :</a:t>
            </a:r>
            <a:endParaRPr lang="fr-FR" sz="32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Cloud Computing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Sécurité Informatique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Big Data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DevSecOps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Intelligence Artificielle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Développement Web et Mobile (Fullstack)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62CBE-6793-4F1E-9798-A0E18FC1E766}"/>
              </a:ext>
            </a:extLst>
          </p:cNvPr>
          <p:cNvSpPr/>
          <p:nvPr/>
        </p:nvSpPr>
        <p:spPr>
          <a:xfrm>
            <a:off x="6115689" y="11193100"/>
            <a:ext cx="12152622" cy="646331"/>
          </a:xfrm>
          <a:prstGeom prst="rect">
            <a:avLst/>
          </a:prstGeom>
          <a:ln w="57150">
            <a:solidFill>
              <a:srgbClr val="38A257"/>
            </a:solidFill>
          </a:ln>
        </p:spPr>
        <p:txBody>
          <a:bodyPr wrap="none">
            <a:spAutoFit/>
          </a:bodyPr>
          <a:lstStyle/>
          <a:p>
            <a:r>
              <a:rPr lang="fr-FR" dirty="0"/>
              <a:t>MATÉRIEL INFORMATIQUE PERFORMANT (ORDINATEURS) </a:t>
            </a:r>
          </a:p>
        </p:txBody>
      </p:sp>
    </p:spTree>
    <p:extLst>
      <p:ext uri="{BB962C8B-B14F-4D97-AF65-F5344CB8AC3E}">
        <p14:creationId xmlns:p14="http://schemas.microsoft.com/office/powerpoint/2010/main" val="190868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C98BB16-B7A6-4D58-AE93-C4E7A71F8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07" y="2484407"/>
            <a:ext cx="8747185" cy="874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4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nalisé 19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FF9900"/>
      </a:accent1>
      <a:accent2>
        <a:srgbClr val="3A3838"/>
      </a:accent2>
      <a:accent3>
        <a:srgbClr val="A5A5A5"/>
      </a:accent3>
      <a:accent4>
        <a:srgbClr val="BFBFBF"/>
      </a:accent4>
      <a:accent5>
        <a:srgbClr val="FFFFFF"/>
      </a:accent5>
      <a:accent6>
        <a:srgbClr val="7F7F7F"/>
      </a:accent6>
      <a:hlink>
        <a:srgbClr val="0563C1"/>
      </a:hlink>
      <a:folHlink>
        <a:srgbClr val="954F72"/>
      </a:folHlink>
    </a:clrScheme>
    <a:fontScheme name="Coals &amp; Minerals">
      <a:majorFont>
        <a:latin typeface="Roboto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</TotalTime>
  <Words>308</Words>
  <Application>Microsoft Office PowerPoint</Application>
  <PresentationFormat>Personnalisé</PresentationFormat>
  <Paragraphs>55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Calibri</vt:lpstr>
      <vt:lpstr>Montserrat</vt:lpstr>
      <vt:lpstr>Montserrat SemiBold</vt:lpstr>
      <vt:lpstr>Open Sans</vt:lpstr>
      <vt:lpstr>Poppins SemiBold</vt:lpstr>
      <vt:lpstr>Roboto Black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JafarDesigns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JafarDesigns</dc:creator>
  <cp:lastModifiedBy>OURA MAX-JOEL AFFI</cp:lastModifiedBy>
  <cp:revision>4978</cp:revision>
  <dcterms:created xsi:type="dcterms:W3CDTF">2016-06-20T18:47:00Z</dcterms:created>
  <dcterms:modified xsi:type="dcterms:W3CDTF">2024-09-16T09:29:48Z</dcterms:modified>
</cp:coreProperties>
</file>