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20"/>
  </p:notesMasterIdLst>
  <p:handoutMasterIdLst>
    <p:handoutMasterId r:id="rId21"/>
  </p:handoutMasterIdLst>
  <p:sldIdLst>
    <p:sldId id="826" r:id="rId2"/>
    <p:sldId id="2147468820" r:id="rId3"/>
    <p:sldId id="2147468829" r:id="rId4"/>
    <p:sldId id="375" r:id="rId5"/>
    <p:sldId id="293" r:id="rId6"/>
    <p:sldId id="6458" r:id="rId7"/>
    <p:sldId id="2147468800" r:id="rId8"/>
    <p:sldId id="2147468824" r:id="rId9"/>
    <p:sldId id="1146" r:id="rId10"/>
    <p:sldId id="1148" r:id="rId11"/>
    <p:sldId id="2147468804" r:id="rId12"/>
    <p:sldId id="2147468807" r:id="rId13"/>
    <p:sldId id="2147468810" r:id="rId14"/>
    <p:sldId id="2147468830" r:id="rId15"/>
    <p:sldId id="4135" r:id="rId16"/>
    <p:sldId id="2147468827" r:id="rId17"/>
    <p:sldId id="2147468828" r:id="rId18"/>
    <p:sldId id="258" r:id="rId19"/>
  </p:sldIdLst>
  <p:sldSz cx="24384000" cy="13716000"/>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6B09"/>
    <a:srgbClr val="38A257"/>
    <a:srgbClr val="131C1B"/>
    <a:srgbClr val="1D366A"/>
    <a:srgbClr val="2A7015"/>
    <a:srgbClr val="F8880C"/>
    <a:srgbClr val="5C7480"/>
    <a:srgbClr val="2F414B"/>
    <a:srgbClr val="D87951"/>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2884" autoAdjust="0"/>
  </p:normalViewPr>
  <p:slideViewPr>
    <p:cSldViewPr snapToGrid="0" showGuides="1">
      <p:cViewPr varScale="1">
        <p:scale>
          <a:sx n="56" d="100"/>
          <a:sy n="56" d="100"/>
        </p:scale>
        <p:origin x="756" y="108"/>
      </p:cViewPr>
      <p:guideLst/>
    </p:cSldViewPr>
  </p:slideViewPr>
  <p:outlineViewPr>
    <p:cViewPr>
      <p:scale>
        <a:sx n="33" d="100"/>
        <a:sy n="33" d="100"/>
      </p:scale>
      <p:origin x="0" y="-4540"/>
    </p:cViewPr>
  </p:outlineViewPr>
  <p:notesTextViewPr>
    <p:cViewPr>
      <p:scale>
        <a:sx n="150" d="100"/>
        <a:sy n="150" d="100"/>
      </p:scale>
      <p:origin x="0" y="0"/>
    </p:cViewPr>
  </p:notesTextViewPr>
  <p:sorterViewPr>
    <p:cViewPr>
      <p:scale>
        <a:sx n="50" d="100"/>
        <a:sy n="50" d="100"/>
      </p:scale>
      <p:origin x="0" y="0"/>
    </p:cViewPr>
  </p:sorterViewPr>
  <p:notesViewPr>
    <p:cSldViewPr snapToGrid="0" showGuides="1">
      <p:cViewPr varScale="1">
        <p:scale>
          <a:sx n="104" d="100"/>
          <a:sy n="104" d="100"/>
        </p:scale>
        <p:origin x="3604"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7DCF6F-D47A-4251-A947-55C6E670AA80}" type="datetimeFigureOut">
              <a:rPr lang="en-US" smtClean="0"/>
              <a:t>9/10/2024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0863C0-3C0C-4227-829A-BB3F7A60FC6A}" type="slidenum">
              <a:rPr lang="en-US" smtClean="0"/>
              <a:t>‹N°›</a:t>
            </a:fld>
            <a:endParaRPr lang="en-US"/>
          </a:p>
        </p:txBody>
      </p:sp>
    </p:spTree>
    <p:extLst>
      <p:ext uri="{BB962C8B-B14F-4D97-AF65-F5344CB8AC3E}">
        <p14:creationId xmlns:p14="http://schemas.microsoft.com/office/powerpoint/2010/main" val="32275245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DCBC42-6563-49C0-9AB0-0B46679F5AB4}" type="datetimeFigureOut">
              <a:rPr lang="en-US" smtClean="0"/>
              <a:t>9/10/2024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DDD579-49B2-4848-8B9E-FAC72A3B8248}" type="slidenum">
              <a:rPr lang="en-US" smtClean="0"/>
              <a:t>‹N°›</a:t>
            </a:fld>
            <a:endParaRPr lang="en-US"/>
          </a:p>
        </p:txBody>
      </p:sp>
    </p:spTree>
    <p:extLst>
      <p:ext uri="{BB962C8B-B14F-4D97-AF65-F5344CB8AC3E}">
        <p14:creationId xmlns:p14="http://schemas.microsoft.com/office/powerpoint/2010/main" val="2092581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5DDD579-49B2-4848-8B9E-FAC72A3B8248}" type="slidenum">
              <a:rPr lang="en-US" smtClean="0"/>
              <a:t>15</a:t>
            </a:fld>
            <a:endParaRPr lang="en-US"/>
          </a:p>
        </p:txBody>
      </p:sp>
    </p:spTree>
    <p:extLst>
      <p:ext uri="{BB962C8B-B14F-4D97-AF65-F5344CB8AC3E}">
        <p14:creationId xmlns:p14="http://schemas.microsoft.com/office/powerpoint/2010/main" val="1075495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7D0CD99-CF8E-4D89-9576-126F47ECA334}"/>
              </a:ext>
            </a:extLst>
          </p:cNvPr>
          <p:cNvSpPr>
            <a:spLocks noGrp="1"/>
          </p:cNvSpPr>
          <p:nvPr>
            <p:ph type="pic" sz="quarter" idx="10"/>
          </p:nvPr>
        </p:nvSpPr>
        <p:spPr>
          <a:xfrm>
            <a:off x="0" y="0"/>
            <a:ext cx="24384000" cy="13716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en-ID"/>
          </a:p>
        </p:txBody>
      </p:sp>
    </p:spTree>
    <p:extLst>
      <p:ext uri="{BB962C8B-B14F-4D97-AF65-F5344CB8AC3E}">
        <p14:creationId xmlns:p14="http://schemas.microsoft.com/office/powerpoint/2010/main" val="3562247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5544DE4-9263-4DD2-8007-8DDA22F08154}"/>
              </a:ext>
            </a:extLst>
          </p:cNvPr>
          <p:cNvSpPr>
            <a:spLocks noGrp="1"/>
          </p:cNvSpPr>
          <p:nvPr>
            <p:ph type="pic" sz="quarter" idx="10"/>
          </p:nvPr>
        </p:nvSpPr>
        <p:spPr>
          <a:xfrm>
            <a:off x="2923540" y="0"/>
            <a:ext cx="8559796" cy="6634348"/>
          </a:xfrm>
          <a:custGeom>
            <a:avLst/>
            <a:gdLst>
              <a:gd name="connsiteX0" fmla="*/ 905091 w 4279898"/>
              <a:gd name="connsiteY0" fmla="*/ 0 h 3317174"/>
              <a:gd name="connsiteX1" fmla="*/ 4279898 w 4279898"/>
              <a:gd name="connsiteY1" fmla="*/ 0 h 3317174"/>
              <a:gd name="connsiteX2" fmla="*/ 3374807 w 4279898"/>
              <a:gd name="connsiteY2" fmla="*/ 3317174 h 3317174"/>
              <a:gd name="connsiteX3" fmla="*/ 0 w 4279898"/>
              <a:gd name="connsiteY3" fmla="*/ 3317174 h 3317174"/>
            </a:gdLst>
            <a:ahLst/>
            <a:cxnLst>
              <a:cxn ang="0">
                <a:pos x="connsiteX0" y="connsiteY0"/>
              </a:cxn>
              <a:cxn ang="0">
                <a:pos x="connsiteX1" y="connsiteY1"/>
              </a:cxn>
              <a:cxn ang="0">
                <a:pos x="connsiteX2" y="connsiteY2"/>
              </a:cxn>
              <a:cxn ang="0">
                <a:pos x="connsiteX3" y="connsiteY3"/>
              </a:cxn>
            </a:cxnLst>
            <a:rect l="l" t="t" r="r" b="b"/>
            <a:pathLst>
              <a:path w="4279898" h="3317174">
                <a:moveTo>
                  <a:pt x="905091" y="0"/>
                </a:moveTo>
                <a:lnTo>
                  <a:pt x="4279898" y="0"/>
                </a:lnTo>
                <a:lnTo>
                  <a:pt x="3374807" y="3317174"/>
                </a:lnTo>
                <a:lnTo>
                  <a:pt x="0" y="3317174"/>
                </a:lnTo>
                <a:close/>
              </a:path>
            </a:pathLst>
          </a:custGeom>
        </p:spPr>
        <p:txBody>
          <a:bodyPr wrap="square">
            <a:noAutofit/>
          </a:bodyPr>
          <a:lstStyle/>
          <a:p>
            <a:endParaRPr lang="en-ID"/>
          </a:p>
        </p:txBody>
      </p:sp>
      <p:sp>
        <p:nvSpPr>
          <p:cNvPr id="9" name="Picture Placeholder 8">
            <a:extLst>
              <a:ext uri="{FF2B5EF4-FFF2-40B4-BE49-F238E27FC236}">
                <a16:creationId xmlns:a16="http://schemas.microsoft.com/office/drawing/2014/main" id="{6CDEC5CA-EEFA-475F-8CC4-42931D908526}"/>
              </a:ext>
            </a:extLst>
          </p:cNvPr>
          <p:cNvSpPr>
            <a:spLocks noGrp="1"/>
          </p:cNvSpPr>
          <p:nvPr>
            <p:ph type="pic" sz="quarter" idx="11"/>
          </p:nvPr>
        </p:nvSpPr>
        <p:spPr>
          <a:xfrm>
            <a:off x="2935276" y="7081652"/>
            <a:ext cx="8559796" cy="6634348"/>
          </a:xfrm>
          <a:custGeom>
            <a:avLst/>
            <a:gdLst>
              <a:gd name="connsiteX0" fmla="*/ 0 w 4279898"/>
              <a:gd name="connsiteY0" fmla="*/ 0 h 3317174"/>
              <a:gd name="connsiteX1" fmla="*/ 3374807 w 4279898"/>
              <a:gd name="connsiteY1" fmla="*/ 0 h 3317174"/>
              <a:gd name="connsiteX2" fmla="*/ 4279898 w 4279898"/>
              <a:gd name="connsiteY2" fmla="*/ 3317174 h 3317174"/>
              <a:gd name="connsiteX3" fmla="*/ 905091 w 4279898"/>
              <a:gd name="connsiteY3" fmla="*/ 3317174 h 3317174"/>
            </a:gdLst>
            <a:ahLst/>
            <a:cxnLst>
              <a:cxn ang="0">
                <a:pos x="connsiteX0" y="connsiteY0"/>
              </a:cxn>
              <a:cxn ang="0">
                <a:pos x="connsiteX1" y="connsiteY1"/>
              </a:cxn>
              <a:cxn ang="0">
                <a:pos x="connsiteX2" y="connsiteY2"/>
              </a:cxn>
              <a:cxn ang="0">
                <a:pos x="connsiteX3" y="connsiteY3"/>
              </a:cxn>
            </a:cxnLst>
            <a:rect l="l" t="t" r="r" b="b"/>
            <a:pathLst>
              <a:path w="4279898" h="3317174">
                <a:moveTo>
                  <a:pt x="0" y="0"/>
                </a:moveTo>
                <a:lnTo>
                  <a:pt x="3374807" y="0"/>
                </a:lnTo>
                <a:lnTo>
                  <a:pt x="4279898" y="3317174"/>
                </a:lnTo>
                <a:lnTo>
                  <a:pt x="905091" y="3317174"/>
                </a:lnTo>
                <a:close/>
              </a:path>
            </a:pathLst>
          </a:custGeom>
        </p:spPr>
        <p:txBody>
          <a:bodyPr wrap="square">
            <a:noAutofit/>
          </a:bodyPr>
          <a:lstStyle/>
          <a:p>
            <a:endParaRPr lang="en-ID"/>
          </a:p>
        </p:txBody>
      </p:sp>
    </p:spTree>
    <p:extLst>
      <p:ext uri="{BB962C8B-B14F-4D97-AF65-F5344CB8AC3E}">
        <p14:creationId xmlns:p14="http://schemas.microsoft.com/office/powerpoint/2010/main" val="1896535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D59751F-FAC3-4C85-BDB6-0BC20C6855F8}"/>
              </a:ext>
            </a:extLst>
          </p:cNvPr>
          <p:cNvSpPr/>
          <p:nvPr userDrawn="1"/>
        </p:nvSpPr>
        <p:spPr>
          <a:xfrm flipH="1">
            <a:off x="7132889" y="1"/>
            <a:ext cx="15163302" cy="13716002"/>
          </a:xfrm>
          <a:prstGeom prst="parallelogram">
            <a:avLst>
              <a:gd name="adj" fmla="val 70917"/>
            </a:avLst>
          </a:prstGeom>
          <a:solidFill>
            <a:schemeClr val="accent1"/>
          </a:solidFill>
          <a:ln>
            <a:noFill/>
          </a:ln>
          <a:effectLst>
            <a:outerShdw blurRad="2413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200"/>
          </a:p>
        </p:txBody>
      </p:sp>
      <p:sp>
        <p:nvSpPr>
          <p:cNvPr id="13" name="Picture Placeholder 12">
            <a:extLst>
              <a:ext uri="{FF2B5EF4-FFF2-40B4-BE49-F238E27FC236}">
                <a16:creationId xmlns:a16="http://schemas.microsoft.com/office/drawing/2014/main" id="{1AF1F859-383D-4D1D-91E9-79C9066DE57E}"/>
              </a:ext>
            </a:extLst>
          </p:cNvPr>
          <p:cNvSpPr>
            <a:spLocks noGrp="1"/>
          </p:cNvSpPr>
          <p:nvPr>
            <p:ph type="pic" sz="quarter" idx="10"/>
          </p:nvPr>
        </p:nvSpPr>
        <p:spPr>
          <a:xfrm>
            <a:off x="12543109" y="1856540"/>
            <a:ext cx="11840894" cy="4829952"/>
          </a:xfrm>
          <a:custGeom>
            <a:avLst/>
            <a:gdLst>
              <a:gd name="connsiteX0" fmla="*/ 658926 w 5920447"/>
              <a:gd name="connsiteY0" fmla="*/ 0 h 2414976"/>
              <a:gd name="connsiteX1" fmla="*/ 5920447 w 5920447"/>
              <a:gd name="connsiteY1" fmla="*/ 0 h 2414976"/>
              <a:gd name="connsiteX2" fmla="*/ 5920447 w 5920447"/>
              <a:gd name="connsiteY2" fmla="*/ 2414976 h 2414976"/>
              <a:gd name="connsiteX3" fmla="*/ 0 w 5920447"/>
              <a:gd name="connsiteY3" fmla="*/ 2414976 h 2414976"/>
            </a:gdLst>
            <a:ahLst/>
            <a:cxnLst>
              <a:cxn ang="0">
                <a:pos x="connsiteX0" y="connsiteY0"/>
              </a:cxn>
              <a:cxn ang="0">
                <a:pos x="connsiteX1" y="connsiteY1"/>
              </a:cxn>
              <a:cxn ang="0">
                <a:pos x="connsiteX2" y="connsiteY2"/>
              </a:cxn>
              <a:cxn ang="0">
                <a:pos x="connsiteX3" y="connsiteY3"/>
              </a:cxn>
            </a:cxnLst>
            <a:rect l="l" t="t" r="r" b="b"/>
            <a:pathLst>
              <a:path w="5920447" h="2414976">
                <a:moveTo>
                  <a:pt x="658926" y="0"/>
                </a:moveTo>
                <a:lnTo>
                  <a:pt x="5920447" y="0"/>
                </a:lnTo>
                <a:lnTo>
                  <a:pt x="5920447" y="2414976"/>
                </a:lnTo>
                <a:lnTo>
                  <a:pt x="0" y="2414976"/>
                </a:lnTo>
                <a:close/>
              </a:path>
            </a:pathLst>
          </a:custGeom>
        </p:spPr>
        <p:txBody>
          <a:bodyPr wrap="square">
            <a:noAutofit/>
          </a:bodyPr>
          <a:lstStyle/>
          <a:p>
            <a:endParaRPr lang="en-ID"/>
          </a:p>
        </p:txBody>
      </p:sp>
      <p:sp>
        <p:nvSpPr>
          <p:cNvPr id="10" name="Picture Placeholder 9">
            <a:extLst>
              <a:ext uri="{FF2B5EF4-FFF2-40B4-BE49-F238E27FC236}">
                <a16:creationId xmlns:a16="http://schemas.microsoft.com/office/drawing/2014/main" id="{A4572299-8B17-4218-881E-E7032FF0CA72}"/>
              </a:ext>
            </a:extLst>
          </p:cNvPr>
          <p:cNvSpPr>
            <a:spLocks noGrp="1"/>
          </p:cNvSpPr>
          <p:nvPr>
            <p:ph type="pic" sz="quarter" idx="11"/>
          </p:nvPr>
        </p:nvSpPr>
        <p:spPr>
          <a:xfrm>
            <a:off x="16708682" y="7201012"/>
            <a:ext cx="7162548" cy="3172196"/>
          </a:xfrm>
          <a:custGeom>
            <a:avLst/>
            <a:gdLst>
              <a:gd name="connsiteX0" fmla="*/ 432767 w 3581274"/>
              <a:gd name="connsiteY0" fmla="*/ 0 h 1586098"/>
              <a:gd name="connsiteX1" fmla="*/ 3581274 w 3581274"/>
              <a:gd name="connsiteY1" fmla="*/ 0 h 1586098"/>
              <a:gd name="connsiteX2" fmla="*/ 3148507 w 3581274"/>
              <a:gd name="connsiteY2" fmla="*/ 1586098 h 1586098"/>
              <a:gd name="connsiteX3" fmla="*/ 0 w 3581274"/>
              <a:gd name="connsiteY3" fmla="*/ 1586098 h 1586098"/>
            </a:gdLst>
            <a:ahLst/>
            <a:cxnLst>
              <a:cxn ang="0">
                <a:pos x="connsiteX0" y="connsiteY0"/>
              </a:cxn>
              <a:cxn ang="0">
                <a:pos x="connsiteX1" y="connsiteY1"/>
              </a:cxn>
              <a:cxn ang="0">
                <a:pos x="connsiteX2" y="connsiteY2"/>
              </a:cxn>
              <a:cxn ang="0">
                <a:pos x="connsiteX3" y="connsiteY3"/>
              </a:cxn>
            </a:cxnLst>
            <a:rect l="l" t="t" r="r" b="b"/>
            <a:pathLst>
              <a:path w="3581274" h="1586098">
                <a:moveTo>
                  <a:pt x="432767" y="0"/>
                </a:moveTo>
                <a:lnTo>
                  <a:pt x="3581274" y="0"/>
                </a:lnTo>
                <a:lnTo>
                  <a:pt x="3148507" y="1586098"/>
                </a:lnTo>
                <a:lnTo>
                  <a:pt x="0" y="1586098"/>
                </a:lnTo>
                <a:close/>
              </a:path>
            </a:pathLst>
          </a:custGeom>
        </p:spPr>
        <p:txBody>
          <a:bodyPr wrap="square">
            <a:noAutofit/>
          </a:bodyPr>
          <a:lstStyle/>
          <a:p>
            <a:endParaRPr lang="en-ID"/>
          </a:p>
        </p:txBody>
      </p:sp>
    </p:spTree>
    <p:extLst>
      <p:ext uri="{BB962C8B-B14F-4D97-AF65-F5344CB8AC3E}">
        <p14:creationId xmlns:p14="http://schemas.microsoft.com/office/powerpoint/2010/main" val="909875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A43177C-7478-42CE-866C-E4BAFFC08622}"/>
              </a:ext>
            </a:extLst>
          </p:cNvPr>
          <p:cNvSpPr/>
          <p:nvPr userDrawn="1"/>
        </p:nvSpPr>
        <p:spPr>
          <a:xfrm>
            <a:off x="3" y="4213998"/>
            <a:ext cx="24073418" cy="7401052"/>
          </a:xfrm>
          <a:custGeom>
            <a:avLst/>
            <a:gdLst>
              <a:gd name="connsiteX0" fmla="*/ 0 w 12036709"/>
              <a:gd name="connsiteY0" fmla="*/ 0 h 3700526"/>
              <a:gd name="connsiteX1" fmla="*/ 12036709 w 12036709"/>
              <a:gd name="connsiteY1" fmla="*/ 0 h 3700526"/>
              <a:gd name="connsiteX2" fmla="*/ 9701825 w 12036709"/>
              <a:gd name="connsiteY2" fmla="*/ 3700526 h 3700526"/>
              <a:gd name="connsiteX3" fmla="*/ 0 w 12036709"/>
              <a:gd name="connsiteY3" fmla="*/ 3700526 h 3700526"/>
            </a:gdLst>
            <a:ahLst/>
            <a:cxnLst>
              <a:cxn ang="0">
                <a:pos x="connsiteX0" y="connsiteY0"/>
              </a:cxn>
              <a:cxn ang="0">
                <a:pos x="connsiteX1" y="connsiteY1"/>
              </a:cxn>
              <a:cxn ang="0">
                <a:pos x="connsiteX2" y="connsiteY2"/>
              </a:cxn>
              <a:cxn ang="0">
                <a:pos x="connsiteX3" y="connsiteY3"/>
              </a:cxn>
            </a:cxnLst>
            <a:rect l="l" t="t" r="r" b="b"/>
            <a:pathLst>
              <a:path w="12036709" h="3700526">
                <a:moveTo>
                  <a:pt x="0" y="0"/>
                </a:moveTo>
                <a:lnTo>
                  <a:pt x="12036709" y="0"/>
                </a:lnTo>
                <a:lnTo>
                  <a:pt x="9701825" y="3700526"/>
                </a:lnTo>
                <a:lnTo>
                  <a:pt x="0" y="3700526"/>
                </a:lnTo>
                <a:close/>
              </a:path>
            </a:pathLst>
          </a:custGeom>
          <a:solidFill>
            <a:schemeClr val="accent1"/>
          </a:solidFill>
          <a:ln>
            <a:noFill/>
          </a:ln>
          <a:effectLst>
            <a:outerShdw blurRad="2413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7200"/>
          </a:p>
        </p:txBody>
      </p:sp>
      <p:sp>
        <p:nvSpPr>
          <p:cNvPr id="7" name="Picture Placeholder 6">
            <a:extLst>
              <a:ext uri="{FF2B5EF4-FFF2-40B4-BE49-F238E27FC236}">
                <a16:creationId xmlns:a16="http://schemas.microsoft.com/office/drawing/2014/main" id="{16DF3D1B-6846-4BFC-8284-4A061C921109}"/>
              </a:ext>
            </a:extLst>
          </p:cNvPr>
          <p:cNvSpPr>
            <a:spLocks noGrp="1"/>
          </p:cNvSpPr>
          <p:nvPr>
            <p:ph type="pic" sz="quarter" idx="10"/>
          </p:nvPr>
        </p:nvSpPr>
        <p:spPr>
          <a:xfrm>
            <a:off x="8347922" y="-17359"/>
            <a:ext cx="13071356" cy="6829630"/>
          </a:xfrm>
          <a:custGeom>
            <a:avLst/>
            <a:gdLst>
              <a:gd name="connsiteX0" fmla="*/ 0 w 6535678"/>
              <a:gd name="connsiteY0" fmla="*/ 0 h 3414815"/>
              <a:gd name="connsiteX1" fmla="*/ 4381066 w 6535678"/>
              <a:gd name="connsiteY1" fmla="*/ 0 h 3414815"/>
              <a:gd name="connsiteX2" fmla="*/ 6535678 w 6535678"/>
              <a:gd name="connsiteY2" fmla="*/ 3414815 h 3414815"/>
              <a:gd name="connsiteX3" fmla="*/ 2154612 w 6535678"/>
              <a:gd name="connsiteY3" fmla="*/ 3414815 h 3414815"/>
            </a:gdLst>
            <a:ahLst/>
            <a:cxnLst>
              <a:cxn ang="0">
                <a:pos x="connsiteX0" y="connsiteY0"/>
              </a:cxn>
              <a:cxn ang="0">
                <a:pos x="connsiteX1" y="connsiteY1"/>
              </a:cxn>
              <a:cxn ang="0">
                <a:pos x="connsiteX2" y="connsiteY2"/>
              </a:cxn>
              <a:cxn ang="0">
                <a:pos x="connsiteX3" y="connsiteY3"/>
              </a:cxn>
            </a:cxnLst>
            <a:rect l="l" t="t" r="r" b="b"/>
            <a:pathLst>
              <a:path w="6535678" h="3414815">
                <a:moveTo>
                  <a:pt x="0" y="0"/>
                </a:moveTo>
                <a:lnTo>
                  <a:pt x="4381066" y="0"/>
                </a:lnTo>
                <a:lnTo>
                  <a:pt x="6535678" y="3414815"/>
                </a:lnTo>
                <a:lnTo>
                  <a:pt x="2154612" y="3414815"/>
                </a:lnTo>
                <a:close/>
              </a:path>
            </a:pathLst>
          </a:custGeom>
        </p:spPr>
        <p:txBody>
          <a:bodyPr wrap="square">
            <a:noAutofit/>
          </a:bodyPr>
          <a:lstStyle/>
          <a:p>
            <a:endParaRPr lang="en-ID"/>
          </a:p>
        </p:txBody>
      </p:sp>
      <p:sp>
        <p:nvSpPr>
          <p:cNvPr id="13" name="Picture Placeholder 12">
            <a:extLst>
              <a:ext uri="{FF2B5EF4-FFF2-40B4-BE49-F238E27FC236}">
                <a16:creationId xmlns:a16="http://schemas.microsoft.com/office/drawing/2014/main" id="{8E5842B7-A6A2-4BE6-830C-CDC3DD276579}"/>
              </a:ext>
            </a:extLst>
          </p:cNvPr>
          <p:cNvSpPr>
            <a:spLocks noGrp="1"/>
          </p:cNvSpPr>
          <p:nvPr>
            <p:ph type="pic" sz="quarter" idx="11"/>
          </p:nvPr>
        </p:nvSpPr>
        <p:spPr>
          <a:xfrm>
            <a:off x="17364504" y="-15875"/>
            <a:ext cx="7019496" cy="6828146"/>
          </a:xfrm>
          <a:custGeom>
            <a:avLst/>
            <a:gdLst>
              <a:gd name="connsiteX0" fmla="*/ 0 w 3509748"/>
              <a:gd name="connsiteY0" fmla="*/ 0 h 3414073"/>
              <a:gd name="connsiteX1" fmla="*/ 3509748 w 3509748"/>
              <a:gd name="connsiteY1" fmla="*/ 0 h 3414073"/>
              <a:gd name="connsiteX2" fmla="*/ 3509748 w 3509748"/>
              <a:gd name="connsiteY2" fmla="*/ 3414073 h 3414073"/>
              <a:gd name="connsiteX3" fmla="*/ 2154144 w 3509748"/>
              <a:gd name="connsiteY3" fmla="*/ 3414073 h 3414073"/>
            </a:gdLst>
            <a:ahLst/>
            <a:cxnLst>
              <a:cxn ang="0">
                <a:pos x="connsiteX0" y="connsiteY0"/>
              </a:cxn>
              <a:cxn ang="0">
                <a:pos x="connsiteX1" y="connsiteY1"/>
              </a:cxn>
              <a:cxn ang="0">
                <a:pos x="connsiteX2" y="connsiteY2"/>
              </a:cxn>
              <a:cxn ang="0">
                <a:pos x="connsiteX3" y="connsiteY3"/>
              </a:cxn>
            </a:cxnLst>
            <a:rect l="l" t="t" r="r" b="b"/>
            <a:pathLst>
              <a:path w="3509748" h="3414073">
                <a:moveTo>
                  <a:pt x="0" y="0"/>
                </a:moveTo>
                <a:lnTo>
                  <a:pt x="3509748" y="0"/>
                </a:lnTo>
                <a:lnTo>
                  <a:pt x="3509748" y="3414073"/>
                </a:lnTo>
                <a:lnTo>
                  <a:pt x="2154144" y="3414073"/>
                </a:lnTo>
                <a:close/>
              </a:path>
            </a:pathLst>
          </a:custGeom>
        </p:spPr>
        <p:txBody>
          <a:bodyPr wrap="square">
            <a:noAutofit/>
          </a:bodyPr>
          <a:lstStyle/>
          <a:p>
            <a:endParaRPr lang="en-ID"/>
          </a:p>
        </p:txBody>
      </p:sp>
    </p:spTree>
    <p:extLst>
      <p:ext uri="{BB962C8B-B14F-4D97-AF65-F5344CB8AC3E}">
        <p14:creationId xmlns:p14="http://schemas.microsoft.com/office/powerpoint/2010/main" val="3331782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19FD043-E1DB-4409-803A-1DF7D85A99FB}"/>
              </a:ext>
            </a:extLst>
          </p:cNvPr>
          <p:cNvSpPr/>
          <p:nvPr userDrawn="1"/>
        </p:nvSpPr>
        <p:spPr>
          <a:xfrm flipH="1">
            <a:off x="8068383" y="2707146"/>
            <a:ext cx="16315618" cy="8301708"/>
          </a:xfrm>
          <a:custGeom>
            <a:avLst/>
            <a:gdLst>
              <a:gd name="connsiteX0" fmla="*/ 8157809 w 8157809"/>
              <a:gd name="connsiteY0" fmla="*/ 0 h 4150854"/>
              <a:gd name="connsiteX1" fmla="*/ 0 w 8157809"/>
              <a:gd name="connsiteY1" fmla="*/ 0 h 4150854"/>
              <a:gd name="connsiteX2" fmla="*/ 0 w 8157809"/>
              <a:gd name="connsiteY2" fmla="*/ 4150854 h 4150854"/>
              <a:gd name="connsiteX3" fmla="*/ 6018874 w 8157809"/>
              <a:gd name="connsiteY3" fmla="*/ 4150854 h 4150854"/>
            </a:gdLst>
            <a:ahLst/>
            <a:cxnLst>
              <a:cxn ang="0">
                <a:pos x="connsiteX0" y="connsiteY0"/>
              </a:cxn>
              <a:cxn ang="0">
                <a:pos x="connsiteX1" y="connsiteY1"/>
              </a:cxn>
              <a:cxn ang="0">
                <a:pos x="connsiteX2" y="connsiteY2"/>
              </a:cxn>
              <a:cxn ang="0">
                <a:pos x="connsiteX3" y="connsiteY3"/>
              </a:cxn>
            </a:cxnLst>
            <a:rect l="l" t="t" r="r" b="b"/>
            <a:pathLst>
              <a:path w="8157809" h="4150854">
                <a:moveTo>
                  <a:pt x="8157809" y="0"/>
                </a:moveTo>
                <a:lnTo>
                  <a:pt x="0" y="0"/>
                </a:lnTo>
                <a:lnTo>
                  <a:pt x="0" y="4150854"/>
                </a:lnTo>
                <a:lnTo>
                  <a:pt x="6018874" y="4150854"/>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7200"/>
          </a:p>
        </p:txBody>
      </p:sp>
      <p:sp>
        <p:nvSpPr>
          <p:cNvPr id="9" name="Picture Placeholder 8">
            <a:extLst>
              <a:ext uri="{FF2B5EF4-FFF2-40B4-BE49-F238E27FC236}">
                <a16:creationId xmlns:a16="http://schemas.microsoft.com/office/drawing/2014/main" id="{A0AF0D8F-F4E1-4CC0-B6C0-E0FCB166C520}"/>
              </a:ext>
            </a:extLst>
          </p:cNvPr>
          <p:cNvSpPr>
            <a:spLocks noGrp="1"/>
          </p:cNvSpPr>
          <p:nvPr>
            <p:ph type="pic" sz="quarter" idx="10"/>
          </p:nvPr>
        </p:nvSpPr>
        <p:spPr>
          <a:xfrm>
            <a:off x="0" y="3088328"/>
            <a:ext cx="13397392" cy="8301708"/>
          </a:xfrm>
          <a:custGeom>
            <a:avLst/>
            <a:gdLst>
              <a:gd name="connsiteX0" fmla="*/ 0 w 6698696"/>
              <a:gd name="connsiteY0" fmla="*/ 0 h 4150854"/>
              <a:gd name="connsiteX1" fmla="*/ 4559761 w 6698696"/>
              <a:gd name="connsiteY1" fmla="*/ 0 h 4150854"/>
              <a:gd name="connsiteX2" fmla="*/ 6698696 w 6698696"/>
              <a:gd name="connsiteY2" fmla="*/ 4150854 h 4150854"/>
              <a:gd name="connsiteX3" fmla="*/ 0 w 6698696"/>
              <a:gd name="connsiteY3" fmla="*/ 4150854 h 4150854"/>
            </a:gdLst>
            <a:ahLst/>
            <a:cxnLst>
              <a:cxn ang="0">
                <a:pos x="connsiteX0" y="connsiteY0"/>
              </a:cxn>
              <a:cxn ang="0">
                <a:pos x="connsiteX1" y="connsiteY1"/>
              </a:cxn>
              <a:cxn ang="0">
                <a:pos x="connsiteX2" y="connsiteY2"/>
              </a:cxn>
              <a:cxn ang="0">
                <a:pos x="connsiteX3" y="connsiteY3"/>
              </a:cxn>
            </a:cxnLst>
            <a:rect l="l" t="t" r="r" b="b"/>
            <a:pathLst>
              <a:path w="6698696" h="4150854">
                <a:moveTo>
                  <a:pt x="0" y="0"/>
                </a:moveTo>
                <a:lnTo>
                  <a:pt x="4559761" y="0"/>
                </a:lnTo>
                <a:lnTo>
                  <a:pt x="6698696" y="4150854"/>
                </a:lnTo>
                <a:lnTo>
                  <a:pt x="0" y="4150854"/>
                </a:lnTo>
                <a:close/>
              </a:path>
            </a:pathLst>
          </a:custGeom>
        </p:spPr>
        <p:txBody>
          <a:bodyPr wrap="square">
            <a:noAutofit/>
          </a:bodyPr>
          <a:lstStyle/>
          <a:p>
            <a:endParaRPr lang="en-ID"/>
          </a:p>
        </p:txBody>
      </p:sp>
    </p:spTree>
    <p:extLst>
      <p:ext uri="{BB962C8B-B14F-4D97-AF65-F5344CB8AC3E}">
        <p14:creationId xmlns:p14="http://schemas.microsoft.com/office/powerpoint/2010/main" val="3427630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F5D15777-D5BD-4FD4-AC71-625C1090744E}"/>
              </a:ext>
            </a:extLst>
          </p:cNvPr>
          <p:cNvSpPr/>
          <p:nvPr userDrawn="1"/>
        </p:nvSpPr>
        <p:spPr>
          <a:xfrm rot="18418912">
            <a:off x="17022814" y="-5305506"/>
            <a:ext cx="5445480" cy="15713928"/>
          </a:xfrm>
          <a:custGeom>
            <a:avLst/>
            <a:gdLst>
              <a:gd name="connsiteX0" fmla="*/ 0 w 2722740"/>
              <a:gd name="connsiteY0" fmla="*/ 0 h 7856964"/>
              <a:gd name="connsiteX1" fmla="*/ 2722740 w 2722740"/>
              <a:gd name="connsiteY1" fmla="*/ 3615578 h 7856964"/>
              <a:gd name="connsiteX2" fmla="*/ 2722740 w 2722740"/>
              <a:gd name="connsiteY2" fmla="*/ 5806582 h 7856964"/>
              <a:gd name="connsiteX3" fmla="*/ 0 w 2722740"/>
              <a:gd name="connsiteY3" fmla="*/ 7856964 h 7856964"/>
            </a:gdLst>
            <a:ahLst/>
            <a:cxnLst>
              <a:cxn ang="0">
                <a:pos x="connsiteX0" y="connsiteY0"/>
              </a:cxn>
              <a:cxn ang="0">
                <a:pos x="connsiteX1" y="connsiteY1"/>
              </a:cxn>
              <a:cxn ang="0">
                <a:pos x="connsiteX2" y="connsiteY2"/>
              </a:cxn>
              <a:cxn ang="0">
                <a:pos x="connsiteX3" y="connsiteY3"/>
              </a:cxn>
            </a:cxnLst>
            <a:rect l="l" t="t" r="r" b="b"/>
            <a:pathLst>
              <a:path w="2722740" h="7856964">
                <a:moveTo>
                  <a:pt x="0" y="0"/>
                </a:moveTo>
                <a:lnTo>
                  <a:pt x="2722740" y="3615578"/>
                </a:lnTo>
                <a:lnTo>
                  <a:pt x="2722740" y="5806582"/>
                </a:lnTo>
                <a:lnTo>
                  <a:pt x="0" y="785696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7200"/>
          </a:p>
        </p:txBody>
      </p:sp>
      <p:sp>
        <p:nvSpPr>
          <p:cNvPr id="7" name="Picture Placeholder 6">
            <a:extLst>
              <a:ext uri="{FF2B5EF4-FFF2-40B4-BE49-F238E27FC236}">
                <a16:creationId xmlns:a16="http://schemas.microsoft.com/office/drawing/2014/main" id="{30F4CAA2-BA80-4EEE-A063-529AE786A15C}"/>
              </a:ext>
            </a:extLst>
          </p:cNvPr>
          <p:cNvSpPr>
            <a:spLocks noGrp="1"/>
          </p:cNvSpPr>
          <p:nvPr>
            <p:ph type="pic" sz="quarter" idx="10"/>
          </p:nvPr>
        </p:nvSpPr>
        <p:spPr>
          <a:xfrm>
            <a:off x="13469720" y="3100834"/>
            <a:ext cx="8049288" cy="8049288"/>
          </a:xfrm>
          <a:custGeom>
            <a:avLst/>
            <a:gdLst>
              <a:gd name="connsiteX0" fmla="*/ 2012322 w 4024644"/>
              <a:gd name="connsiteY0" fmla="*/ 0 h 4024644"/>
              <a:gd name="connsiteX1" fmla="*/ 4024644 w 4024644"/>
              <a:gd name="connsiteY1" fmla="*/ 2012322 h 4024644"/>
              <a:gd name="connsiteX2" fmla="*/ 2012322 w 4024644"/>
              <a:gd name="connsiteY2" fmla="*/ 4024644 h 4024644"/>
              <a:gd name="connsiteX3" fmla="*/ 0 w 4024644"/>
              <a:gd name="connsiteY3" fmla="*/ 2012322 h 4024644"/>
              <a:gd name="connsiteX4" fmla="*/ 2012322 w 4024644"/>
              <a:gd name="connsiteY4" fmla="*/ 0 h 4024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4644" h="4024644">
                <a:moveTo>
                  <a:pt x="2012322" y="0"/>
                </a:moveTo>
                <a:cubicBezTo>
                  <a:pt x="3123697" y="0"/>
                  <a:pt x="4024644" y="900947"/>
                  <a:pt x="4024644" y="2012322"/>
                </a:cubicBezTo>
                <a:cubicBezTo>
                  <a:pt x="4024644" y="3123697"/>
                  <a:pt x="3123697" y="4024644"/>
                  <a:pt x="2012322" y="4024644"/>
                </a:cubicBezTo>
                <a:cubicBezTo>
                  <a:pt x="900947" y="4024644"/>
                  <a:pt x="0" y="3123697"/>
                  <a:pt x="0" y="2012322"/>
                </a:cubicBezTo>
                <a:cubicBezTo>
                  <a:pt x="0" y="900947"/>
                  <a:pt x="900947" y="0"/>
                  <a:pt x="2012322" y="0"/>
                </a:cubicBezTo>
                <a:close/>
              </a:path>
            </a:pathLst>
          </a:custGeom>
        </p:spPr>
        <p:txBody>
          <a:bodyPr wrap="square">
            <a:noAutofit/>
          </a:bodyPr>
          <a:lstStyle/>
          <a:p>
            <a:endParaRPr lang="en-ID"/>
          </a:p>
        </p:txBody>
      </p:sp>
    </p:spTree>
    <p:extLst>
      <p:ext uri="{BB962C8B-B14F-4D97-AF65-F5344CB8AC3E}">
        <p14:creationId xmlns:p14="http://schemas.microsoft.com/office/powerpoint/2010/main" val="671947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41867ED-233D-45A0-91CE-E488E59F5F91}"/>
              </a:ext>
            </a:extLst>
          </p:cNvPr>
          <p:cNvSpPr>
            <a:spLocks noGrp="1"/>
          </p:cNvSpPr>
          <p:nvPr>
            <p:ph type="pic" sz="quarter" idx="10"/>
          </p:nvPr>
        </p:nvSpPr>
        <p:spPr>
          <a:xfrm>
            <a:off x="5397428" y="1"/>
            <a:ext cx="18986572" cy="13715998"/>
          </a:xfrm>
          <a:custGeom>
            <a:avLst/>
            <a:gdLst>
              <a:gd name="connsiteX0" fmla="*/ 3793846 w 9493286"/>
              <a:gd name="connsiteY0" fmla="*/ 0 h 6857999"/>
              <a:gd name="connsiteX1" fmla="*/ 9493286 w 9493286"/>
              <a:gd name="connsiteY1" fmla="*/ 0 h 6857999"/>
              <a:gd name="connsiteX2" fmla="*/ 9493286 w 9493286"/>
              <a:gd name="connsiteY2" fmla="*/ 2558213 h 6857999"/>
              <a:gd name="connsiteX3" fmla="*/ 7114644 w 9493286"/>
              <a:gd name="connsiteY3" fmla="*/ 6857999 h 6857999"/>
              <a:gd name="connsiteX4" fmla="*/ 0 w 9493286"/>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93286" h="6857999">
                <a:moveTo>
                  <a:pt x="3793846" y="0"/>
                </a:moveTo>
                <a:lnTo>
                  <a:pt x="9493286" y="0"/>
                </a:lnTo>
                <a:lnTo>
                  <a:pt x="9493286" y="2558213"/>
                </a:lnTo>
                <a:lnTo>
                  <a:pt x="7114644" y="6857999"/>
                </a:lnTo>
                <a:lnTo>
                  <a:pt x="0" y="6857999"/>
                </a:lnTo>
                <a:close/>
              </a:path>
            </a:pathLst>
          </a:custGeom>
        </p:spPr>
        <p:txBody>
          <a:bodyPr wrap="square">
            <a:noAutofit/>
          </a:bodyPr>
          <a:lstStyle/>
          <a:p>
            <a:endParaRPr lang="en-ID"/>
          </a:p>
        </p:txBody>
      </p:sp>
    </p:spTree>
    <p:extLst>
      <p:ext uri="{BB962C8B-B14F-4D97-AF65-F5344CB8AC3E}">
        <p14:creationId xmlns:p14="http://schemas.microsoft.com/office/powerpoint/2010/main" val="2032271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4DC5E99-19E3-45F7-8D18-123611311441}"/>
              </a:ext>
            </a:extLst>
          </p:cNvPr>
          <p:cNvSpPr>
            <a:spLocks noGrp="1"/>
          </p:cNvSpPr>
          <p:nvPr>
            <p:ph type="pic" sz="quarter" idx="10"/>
          </p:nvPr>
        </p:nvSpPr>
        <p:spPr>
          <a:xfrm>
            <a:off x="3" y="2126265"/>
            <a:ext cx="15450458" cy="9905546"/>
          </a:xfrm>
          <a:custGeom>
            <a:avLst/>
            <a:gdLst>
              <a:gd name="connsiteX0" fmla="*/ 0 w 7725229"/>
              <a:gd name="connsiteY0" fmla="*/ 0 h 4952773"/>
              <a:gd name="connsiteX1" fmla="*/ 7725229 w 7725229"/>
              <a:gd name="connsiteY1" fmla="*/ 0 h 4952773"/>
              <a:gd name="connsiteX2" fmla="*/ 7725229 w 7725229"/>
              <a:gd name="connsiteY2" fmla="*/ 4952773 h 4952773"/>
              <a:gd name="connsiteX3" fmla="*/ 0 w 7725229"/>
              <a:gd name="connsiteY3" fmla="*/ 4952773 h 4952773"/>
            </a:gdLst>
            <a:ahLst/>
            <a:cxnLst>
              <a:cxn ang="0">
                <a:pos x="connsiteX0" y="connsiteY0"/>
              </a:cxn>
              <a:cxn ang="0">
                <a:pos x="connsiteX1" y="connsiteY1"/>
              </a:cxn>
              <a:cxn ang="0">
                <a:pos x="connsiteX2" y="connsiteY2"/>
              </a:cxn>
              <a:cxn ang="0">
                <a:pos x="connsiteX3" y="connsiteY3"/>
              </a:cxn>
            </a:cxnLst>
            <a:rect l="l" t="t" r="r" b="b"/>
            <a:pathLst>
              <a:path w="7725229" h="4952773">
                <a:moveTo>
                  <a:pt x="0" y="0"/>
                </a:moveTo>
                <a:lnTo>
                  <a:pt x="7725229" y="0"/>
                </a:lnTo>
                <a:lnTo>
                  <a:pt x="7725229" y="4952773"/>
                </a:lnTo>
                <a:lnTo>
                  <a:pt x="0" y="4952773"/>
                </a:lnTo>
                <a:close/>
              </a:path>
            </a:pathLst>
          </a:custGeom>
        </p:spPr>
        <p:txBody>
          <a:bodyPr wrap="square">
            <a:noAutofit/>
          </a:bodyPr>
          <a:lstStyle/>
          <a:p>
            <a:endParaRPr lang="en-ID"/>
          </a:p>
        </p:txBody>
      </p:sp>
    </p:spTree>
    <p:extLst>
      <p:ext uri="{BB962C8B-B14F-4D97-AF65-F5344CB8AC3E}">
        <p14:creationId xmlns:p14="http://schemas.microsoft.com/office/powerpoint/2010/main" val="41354234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A9C0F2F-1DA3-4DFB-A491-9C84E3603D3E}"/>
              </a:ext>
            </a:extLst>
          </p:cNvPr>
          <p:cNvSpPr>
            <a:spLocks noGrp="1"/>
          </p:cNvSpPr>
          <p:nvPr>
            <p:ph type="pic" sz="quarter" idx="10"/>
          </p:nvPr>
        </p:nvSpPr>
        <p:spPr>
          <a:xfrm>
            <a:off x="2384217" y="6857997"/>
            <a:ext cx="19368498" cy="6885650"/>
          </a:xfrm>
          <a:custGeom>
            <a:avLst/>
            <a:gdLst>
              <a:gd name="connsiteX0" fmla="*/ 0 w 9684249"/>
              <a:gd name="connsiteY0" fmla="*/ 0 h 3442825"/>
              <a:gd name="connsiteX1" fmla="*/ 8854976 w 9684249"/>
              <a:gd name="connsiteY1" fmla="*/ 0 h 3442825"/>
              <a:gd name="connsiteX2" fmla="*/ 9684249 w 9684249"/>
              <a:gd name="connsiteY2" fmla="*/ 3442825 h 3442825"/>
              <a:gd name="connsiteX3" fmla="*/ 829273 w 9684249"/>
              <a:gd name="connsiteY3" fmla="*/ 3442825 h 3442825"/>
            </a:gdLst>
            <a:ahLst/>
            <a:cxnLst>
              <a:cxn ang="0">
                <a:pos x="connsiteX0" y="connsiteY0"/>
              </a:cxn>
              <a:cxn ang="0">
                <a:pos x="connsiteX1" y="connsiteY1"/>
              </a:cxn>
              <a:cxn ang="0">
                <a:pos x="connsiteX2" y="connsiteY2"/>
              </a:cxn>
              <a:cxn ang="0">
                <a:pos x="connsiteX3" y="connsiteY3"/>
              </a:cxn>
            </a:cxnLst>
            <a:rect l="l" t="t" r="r" b="b"/>
            <a:pathLst>
              <a:path w="9684249" h="3442825">
                <a:moveTo>
                  <a:pt x="0" y="0"/>
                </a:moveTo>
                <a:lnTo>
                  <a:pt x="8854976" y="0"/>
                </a:lnTo>
                <a:lnTo>
                  <a:pt x="9684249" y="3442825"/>
                </a:lnTo>
                <a:lnTo>
                  <a:pt x="829273" y="3442825"/>
                </a:lnTo>
                <a:close/>
              </a:path>
            </a:pathLst>
          </a:custGeom>
        </p:spPr>
        <p:txBody>
          <a:bodyPr wrap="square">
            <a:noAutofit/>
          </a:bodyPr>
          <a:lstStyle/>
          <a:p>
            <a:endParaRPr lang="en-ID"/>
          </a:p>
        </p:txBody>
      </p:sp>
    </p:spTree>
    <p:extLst>
      <p:ext uri="{BB962C8B-B14F-4D97-AF65-F5344CB8AC3E}">
        <p14:creationId xmlns:p14="http://schemas.microsoft.com/office/powerpoint/2010/main" val="18031899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742E32C-7818-4A33-BECE-082D4C1A2033}"/>
              </a:ext>
            </a:extLst>
          </p:cNvPr>
          <p:cNvSpPr/>
          <p:nvPr userDrawn="1"/>
        </p:nvSpPr>
        <p:spPr>
          <a:xfrm>
            <a:off x="1" y="3099143"/>
            <a:ext cx="5970390" cy="7467258"/>
          </a:xfrm>
          <a:custGeom>
            <a:avLst/>
            <a:gdLst>
              <a:gd name="connsiteX0" fmla="*/ 0 w 2985195"/>
              <a:gd name="connsiteY0" fmla="*/ 0 h 3733629"/>
              <a:gd name="connsiteX1" fmla="*/ 2985195 w 2985195"/>
              <a:gd name="connsiteY1" fmla="*/ 0 h 3733629"/>
              <a:gd name="connsiteX2" fmla="*/ 1966474 w 2985195"/>
              <a:gd name="connsiteY2" fmla="*/ 3733629 h 3733629"/>
              <a:gd name="connsiteX3" fmla="*/ 0 w 2985195"/>
              <a:gd name="connsiteY3" fmla="*/ 3733629 h 3733629"/>
            </a:gdLst>
            <a:ahLst/>
            <a:cxnLst>
              <a:cxn ang="0">
                <a:pos x="connsiteX0" y="connsiteY0"/>
              </a:cxn>
              <a:cxn ang="0">
                <a:pos x="connsiteX1" y="connsiteY1"/>
              </a:cxn>
              <a:cxn ang="0">
                <a:pos x="connsiteX2" y="connsiteY2"/>
              </a:cxn>
              <a:cxn ang="0">
                <a:pos x="connsiteX3" y="connsiteY3"/>
              </a:cxn>
            </a:cxnLst>
            <a:rect l="l" t="t" r="r" b="b"/>
            <a:pathLst>
              <a:path w="2985195" h="3733629">
                <a:moveTo>
                  <a:pt x="0" y="0"/>
                </a:moveTo>
                <a:lnTo>
                  <a:pt x="2985195" y="0"/>
                </a:lnTo>
                <a:lnTo>
                  <a:pt x="1966474" y="3733629"/>
                </a:lnTo>
                <a:lnTo>
                  <a:pt x="0" y="3733629"/>
                </a:lnTo>
                <a:close/>
              </a:path>
            </a:pathLst>
          </a:custGeom>
          <a:solidFill>
            <a:schemeClr val="accent1"/>
          </a:solidFill>
          <a:ln>
            <a:noFill/>
          </a:ln>
          <a:effectLst>
            <a:outerShdw blurRad="2413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7200"/>
          </a:p>
        </p:txBody>
      </p:sp>
      <p:sp>
        <p:nvSpPr>
          <p:cNvPr id="6" name="Picture Placeholder 5">
            <a:extLst>
              <a:ext uri="{FF2B5EF4-FFF2-40B4-BE49-F238E27FC236}">
                <a16:creationId xmlns:a16="http://schemas.microsoft.com/office/drawing/2014/main" id="{255CBC19-1004-4EBD-9E28-AEDC97786AEA}"/>
              </a:ext>
            </a:extLst>
          </p:cNvPr>
          <p:cNvSpPr>
            <a:spLocks noGrp="1"/>
          </p:cNvSpPr>
          <p:nvPr>
            <p:ph type="pic" sz="quarter" idx="10"/>
          </p:nvPr>
        </p:nvSpPr>
        <p:spPr>
          <a:xfrm>
            <a:off x="4135119" y="3099143"/>
            <a:ext cx="8056882" cy="7467258"/>
          </a:xfrm>
          <a:custGeom>
            <a:avLst/>
            <a:gdLst>
              <a:gd name="connsiteX0" fmla="*/ 1018721 w 4028441"/>
              <a:gd name="connsiteY0" fmla="*/ 0 h 3733629"/>
              <a:gd name="connsiteX1" fmla="*/ 4028441 w 4028441"/>
              <a:gd name="connsiteY1" fmla="*/ 0 h 3733629"/>
              <a:gd name="connsiteX2" fmla="*/ 3009720 w 4028441"/>
              <a:gd name="connsiteY2" fmla="*/ 3733629 h 3733629"/>
              <a:gd name="connsiteX3" fmla="*/ 0 w 4028441"/>
              <a:gd name="connsiteY3" fmla="*/ 3733629 h 3733629"/>
            </a:gdLst>
            <a:ahLst/>
            <a:cxnLst>
              <a:cxn ang="0">
                <a:pos x="connsiteX0" y="connsiteY0"/>
              </a:cxn>
              <a:cxn ang="0">
                <a:pos x="connsiteX1" y="connsiteY1"/>
              </a:cxn>
              <a:cxn ang="0">
                <a:pos x="connsiteX2" y="connsiteY2"/>
              </a:cxn>
              <a:cxn ang="0">
                <a:pos x="connsiteX3" y="connsiteY3"/>
              </a:cxn>
            </a:cxnLst>
            <a:rect l="l" t="t" r="r" b="b"/>
            <a:pathLst>
              <a:path w="4028441" h="3733629">
                <a:moveTo>
                  <a:pt x="1018721" y="0"/>
                </a:moveTo>
                <a:lnTo>
                  <a:pt x="4028441" y="0"/>
                </a:lnTo>
                <a:lnTo>
                  <a:pt x="3009720" y="3733629"/>
                </a:lnTo>
                <a:lnTo>
                  <a:pt x="0" y="3733629"/>
                </a:lnTo>
                <a:close/>
              </a:path>
            </a:pathLst>
          </a:custGeom>
        </p:spPr>
        <p:txBody>
          <a:bodyPr wrap="square">
            <a:noAutofit/>
          </a:bodyPr>
          <a:lstStyle/>
          <a:p>
            <a:endParaRPr lang="en-ID"/>
          </a:p>
        </p:txBody>
      </p:sp>
    </p:spTree>
    <p:extLst>
      <p:ext uri="{BB962C8B-B14F-4D97-AF65-F5344CB8AC3E}">
        <p14:creationId xmlns:p14="http://schemas.microsoft.com/office/powerpoint/2010/main" val="27003931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712F5BD-9BD9-4465-820D-8DE90A5432EE}"/>
              </a:ext>
            </a:extLst>
          </p:cNvPr>
          <p:cNvSpPr>
            <a:spLocks noGrp="1"/>
          </p:cNvSpPr>
          <p:nvPr>
            <p:ph type="pic" sz="quarter" idx="10"/>
          </p:nvPr>
        </p:nvSpPr>
        <p:spPr>
          <a:xfrm>
            <a:off x="1999118" y="2851118"/>
            <a:ext cx="8322568" cy="4373668"/>
          </a:xfrm>
          <a:custGeom>
            <a:avLst/>
            <a:gdLst>
              <a:gd name="connsiteX0" fmla="*/ 0 w 4161284"/>
              <a:gd name="connsiteY0" fmla="*/ 0 h 2186834"/>
              <a:gd name="connsiteX1" fmla="*/ 3505912 w 4161284"/>
              <a:gd name="connsiteY1" fmla="*/ 0 h 2186834"/>
              <a:gd name="connsiteX2" fmla="*/ 4161284 w 4161284"/>
              <a:gd name="connsiteY2" fmla="*/ 2186834 h 2186834"/>
              <a:gd name="connsiteX3" fmla="*/ 655372 w 4161284"/>
              <a:gd name="connsiteY3" fmla="*/ 2186834 h 2186834"/>
            </a:gdLst>
            <a:ahLst/>
            <a:cxnLst>
              <a:cxn ang="0">
                <a:pos x="connsiteX0" y="connsiteY0"/>
              </a:cxn>
              <a:cxn ang="0">
                <a:pos x="connsiteX1" y="connsiteY1"/>
              </a:cxn>
              <a:cxn ang="0">
                <a:pos x="connsiteX2" y="connsiteY2"/>
              </a:cxn>
              <a:cxn ang="0">
                <a:pos x="connsiteX3" y="connsiteY3"/>
              </a:cxn>
            </a:cxnLst>
            <a:rect l="l" t="t" r="r" b="b"/>
            <a:pathLst>
              <a:path w="4161284" h="2186834">
                <a:moveTo>
                  <a:pt x="0" y="0"/>
                </a:moveTo>
                <a:lnTo>
                  <a:pt x="3505912" y="0"/>
                </a:lnTo>
                <a:lnTo>
                  <a:pt x="4161284" y="2186834"/>
                </a:lnTo>
                <a:lnTo>
                  <a:pt x="655372" y="2186834"/>
                </a:lnTo>
                <a:close/>
              </a:path>
            </a:pathLst>
          </a:custGeom>
        </p:spPr>
        <p:txBody>
          <a:bodyPr wrap="square">
            <a:noAutofit/>
          </a:bodyPr>
          <a:lstStyle/>
          <a:p>
            <a:endParaRPr lang="en-ID"/>
          </a:p>
        </p:txBody>
      </p:sp>
      <p:sp>
        <p:nvSpPr>
          <p:cNvPr id="9" name="Picture Placeholder 8">
            <a:extLst>
              <a:ext uri="{FF2B5EF4-FFF2-40B4-BE49-F238E27FC236}">
                <a16:creationId xmlns:a16="http://schemas.microsoft.com/office/drawing/2014/main" id="{D6AE21CD-21BD-41F4-8116-60104B2788CE}"/>
              </a:ext>
            </a:extLst>
          </p:cNvPr>
          <p:cNvSpPr>
            <a:spLocks noGrp="1"/>
          </p:cNvSpPr>
          <p:nvPr>
            <p:ph type="pic" sz="quarter" idx="11"/>
          </p:nvPr>
        </p:nvSpPr>
        <p:spPr>
          <a:xfrm>
            <a:off x="9816978" y="2851116"/>
            <a:ext cx="8322568" cy="4373668"/>
          </a:xfrm>
          <a:custGeom>
            <a:avLst/>
            <a:gdLst>
              <a:gd name="connsiteX0" fmla="*/ 0 w 4161284"/>
              <a:gd name="connsiteY0" fmla="*/ 0 h 2186834"/>
              <a:gd name="connsiteX1" fmla="*/ 3505912 w 4161284"/>
              <a:gd name="connsiteY1" fmla="*/ 0 h 2186834"/>
              <a:gd name="connsiteX2" fmla="*/ 4161284 w 4161284"/>
              <a:gd name="connsiteY2" fmla="*/ 2186834 h 2186834"/>
              <a:gd name="connsiteX3" fmla="*/ 655372 w 4161284"/>
              <a:gd name="connsiteY3" fmla="*/ 2186834 h 2186834"/>
            </a:gdLst>
            <a:ahLst/>
            <a:cxnLst>
              <a:cxn ang="0">
                <a:pos x="connsiteX0" y="connsiteY0"/>
              </a:cxn>
              <a:cxn ang="0">
                <a:pos x="connsiteX1" y="connsiteY1"/>
              </a:cxn>
              <a:cxn ang="0">
                <a:pos x="connsiteX2" y="connsiteY2"/>
              </a:cxn>
              <a:cxn ang="0">
                <a:pos x="connsiteX3" y="connsiteY3"/>
              </a:cxn>
            </a:cxnLst>
            <a:rect l="l" t="t" r="r" b="b"/>
            <a:pathLst>
              <a:path w="4161284" h="2186834">
                <a:moveTo>
                  <a:pt x="0" y="0"/>
                </a:moveTo>
                <a:lnTo>
                  <a:pt x="3505912" y="0"/>
                </a:lnTo>
                <a:lnTo>
                  <a:pt x="4161284" y="2186834"/>
                </a:lnTo>
                <a:lnTo>
                  <a:pt x="655372" y="2186834"/>
                </a:lnTo>
                <a:close/>
              </a:path>
            </a:pathLst>
          </a:custGeom>
        </p:spPr>
        <p:txBody>
          <a:bodyPr wrap="square">
            <a:noAutofit/>
          </a:bodyPr>
          <a:lstStyle/>
          <a:p>
            <a:endParaRPr lang="en-ID"/>
          </a:p>
        </p:txBody>
      </p:sp>
    </p:spTree>
    <p:extLst>
      <p:ext uri="{BB962C8B-B14F-4D97-AF65-F5344CB8AC3E}">
        <p14:creationId xmlns:p14="http://schemas.microsoft.com/office/powerpoint/2010/main" val="415820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Parallelogram 5">
            <a:extLst>
              <a:ext uri="{FF2B5EF4-FFF2-40B4-BE49-F238E27FC236}">
                <a16:creationId xmlns:a16="http://schemas.microsoft.com/office/drawing/2014/main" id="{AEAC4980-FA0F-4265-BDC2-338BF849A5DE}"/>
              </a:ext>
            </a:extLst>
          </p:cNvPr>
          <p:cNvSpPr/>
          <p:nvPr userDrawn="1"/>
        </p:nvSpPr>
        <p:spPr>
          <a:xfrm flipH="1">
            <a:off x="7527611" y="0"/>
            <a:ext cx="12281334" cy="9398000"/>
          </a:xfrm>
          <a:prstGeom prst="parallelogram">
            <a:avLst>
              <a:gd name="adj" fmla="val 64146"/>
            </a:avLst>
          </a:prstGeom>
          <a:solidFill>
            <a:schemeClr val="accent5">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200"/>
          </a:p>
        </p:txBody>
      </p:sp>
      <p:sp>
        <p:nvSpPr>
          <p:cNvPr id="14" name="Freeform: Shape 13">
            <a:extLst>
              <a:ext uri="{FF2B5EF4-FFF2-40B4-BE49-F238E27FC236}">
                <a16:creationId xmlns:a16="http://schemas.microsoft.com/office/drawing/2014/main" id="{526692E6-6BC8-4758-8A7A-1AE4ED2381EB}"/>
              </a:ext>
            </a:extLst>
          </p:cNvPr>
          <p:cNvSpPr/>
          <p:nvPr userDrawn="1"/>
        </p:nvSpPr>
        <p:spPr>
          <a:xfrm>
            <a:off x="16122023" y="7399283"/>
            <a:ext cx="8261978" cy="3165810"/>
          </a:xfrm>
          <a:custGeom>
            <a:avLst/>
            <a:gdLst>
              <a:gd name="connsiteX0" fmla="*/ 871342 w 4130989"/>
              <a:gd name="connsiteY0" fmla="*/ 0 h 1582905"/>
              <a:gd name="connsiteX1" fmla="*/ 4130989 w 4130989"/>
              <a:gd name="connsiteY1" fmla="*/ 0 h 1582905"/>
              <a:gd name="connsiteX2" fmla="*/ 4130989 w 4130989"/>
              <a:gd name="connsiteY2" fmla="*/ 1582905 h 1582905"/>
              <a:gd name="connsiteX3" fmla="*/ 0 w 4130989"/>
              <a:gd name="connsiteY3" fmla="*/ 1582905 h 1582905"/>
            </a:gdLst>
            <a:ahLst/>
            <a:cxnLst>
              <a:cxn ang="0">
                <a:pos x="connsiteX0" y="connsiteY0"/>
              </a:cxn>
              <a:cxn ang="0">
                <a:pos x="connsiteX1" y="connsiteY1"/>
              </a:cxn>
              <a:cxn ang="0">
                <a:pos x="connsiteX2" y="connsiteY2"/>
              </a:cxn>
              <a:cxn ang="0">
                <a:pos x="connsiteX3" y="connsiteY3"/>
              </a:cxn>
            </a:cxnLst>
            <a:rect l="l" t="t" r="r" b="b"/>
            <a:pathLst>
              <a:path w="4130989" h="1582905">
                <a:moveTo>
                  <a:pt x="871342" y="0"/>
                </a:moveTo>
                <a:lnTo>
                  <a:pt x="4130989" y="0"/>
                </a:lnTo>
                <a:lnTo>
                  <a:pt x="4130989" y="1582905"/>
                </a:lnTo>
                <a:lnTo>
                  <a:pt x="0" y="15829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7200"/>
          </a:p>
        </p:txBody>
      </p:sp>
      <p:sp>
        <p:nvSpPr>
          <p:cNvPr id="11" name="Picture Placeholder 10">
            <a:extLst>
              <a:ext uri="{FF2B5EF4-FFF2-40B4-BE49-F238E27FC236}">
                <a16:creationId xmlns:a16="http://schemas.microsoft.com/office/drawing/2014/main" id="{2EBEB8F5-20BC-48F8-B157-190F651A156D}"/>
              </a:ext>
            </a:extLst>
          </p:cNvPr>
          <p:cNvSpPr>
            <a:spLocks noGrp="1"/>
          </p:cNvSpPr>
          <p:nvPr>
            <p:ph type="pic" sz="quarter" idx="10"/>
          </p:nvPr>
        </p:nvSpPr>
        <p:spPr>
          <a:xfrm>
            <a:off x="12192000" y="3150906"/>
            <a:ext cx="7414184" cy="7414184"/>
          </a:xfrm>
          <a:custGeom>
            <a:avLst/>
            <a:gdLst>
              <a:gd name="connsiteX0" fmla="*/ 1853546 w 3707092"/>
              <a:gd name="connsiteY0" fmla="*/ 0 h 3707092"/>
              <a:gd name="connsiteX1" fmla="*/ 3707092 w 3707092"/>
              <a:gd name="connsiteY1" fmla="*/ 1853546 h 3707092"/>
              <a:gd name="connsiteX2" fmla="*/ 1853546 w 3707092"/>
              <a:gd name="connsiteY2" fmla="*/ 3707092 h 3707092"/>
              <a:gd name="connsiteX3" fmla="*/ 0 w 3707092"/>
              <a:gd name="connsiteY3" fmla="*/ 1853546 h 3707092"/>
              <a:gd name="connsiteX4" fmla="*/ 1853546 w 3707092"/>
              <a:gd name="connsiteY4" fmla="*/ 0 h 3707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7092" h="3707092">
                <a:moveTo>
                  <a:pt x="1853546" y="0"/>
                </a:moveTo>
                <a:cubicBezTo>
                  <a:pt x="2877231" y="0"/>
                  <a:pt x="3707092" y="829861"/>
                  <a:pt x="3707092" y="1853546"/>
                </a:cubicBezTo>
                <a:cubicBezTo>
                  <a:pt x="3707092" y="2877231"/>
                  <a:pt x="2877231" y="3707092"/>
                  <a:pt x="1853546" y="3707092"/>
                </a:cubicBezTo>
                <a:cubicBezTo>
                  <a:pt x="829861" y="3707092"/>
                  <a:pt x="0" y="2877231"/>
                  <a:pt x="0" y="1853546"/>
                </a:cubicBezTo>
                <a:cubicBezTo>
                  <a:pt x="0" y="829861"/>
                  <a:pt x="829861" y="0"/>
                  <a:pt x="1853546" y="0"/>
                </a:cubicBezTo>
                <a:close/>
              </a:path>
            </a:pathLst>
          </a:custGeom>
        </p:spPr>
        <p:txBody>
          <a:bodyPr wrap="square">
            <a:noAutofit/>
          </a:bodyPr>
          <a:lstStyle/>
          <a:p>
            <a:endParaRPr lang="en-ID"/>
          </a:p>
        </p:txBody>
      </p:sp>
    </p:spTree>
    <p:extLst>
      <p:ext uri="{BB962C8B-B14F-4D97-AF65-F5344CB8AC3E}">
        <p14:creationId xmlns:p14="http://schemas.microsoft.com/office/powerpoint/2010/main" val="37407320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62FA3234-198B-4CA8-8EE7-7F458511314D}"/>
              </a:ext>
            </a:extLst>
          </p:cNvPr>
          <p:cNvSpPr>
            <a:spLocks noGrp="1"/>
          </p:cNvSpPr>
          <p:nvPr>
            <p:ph type="pic" sz="quarter" idx="10"/>
          </p:nvPr>
        </p:nvSpPr>
        <p:spPr>
          <a:xfrm>
            <a:off x="8742968" y="0"/>
            <a:ext cx="15641032" cy="9208064"/>
          </a:xfrm>
          <a:custGeom>
            <a:avLst/>
            <a:gdLst>
              <a:gd name="connsiteX0" fmla="*/ 5637700 w 7820516"/>
              <a:gd name="connsiteY0" fmla="*/ 0 h 4604032"/>
              <a:gd name="connsiteX1" fmla="*/ 7820516 w 7820516"/>
              <a:gd name="connsiteY1" fmla="*/ 0 h 4604032"/>
              <a:gd name="connsiteX2" fmla="*/ 7820516 w 7820516"/>
              <a:gd name="connsiteY2" fmla="*/ 3428999 h 4604032"/>
              <a:gd name="connsiteX3" fmla="*/ 7802838 w 7820516"/>
              <a:gd name="connsiteY3" fmla="*/ 3428999 h 4604032"/>
              <a:gd name="connsiteX4" fmla="*/ 2810125 w 7820516"/>
              <a:gd name="connsiteY4" fmla="*/ 0 h 4604032"/>
              <a:gd name="connsiteX5" fmla="*/ 5463962 w 7820516"/>
              <a:gd name="connsiteY5" fmla="*/ 0 h 4604032"/>
              <a:gd name="connsiteX6" fmla="*/ 7820516 w 7820516"/>
              <a:gd name="connsiteY6" fmla="*/ 3732150 h 4604032"/>
              <a:gd name="connsiteX7" fmla="*/ 7820516 w 7820516"/>
              <a:gd name="connsiteY7" fmla="*/ 4604032 h 4604032"/>
              <a:gd name="connsiteX8" fmla="*/ 5717203 w 7820516"/>
              <a:gd name="connsiteY8" fmla="*/ 4604032 h 4604032"/>
              <a:gd name="connsiteX9" fmla="*/ 0 w 7820516"/>
              <a:gd name="connsiteY9" fmla="*/ 0 h 4604032"/>
              <a:gd name="connsiteX10" fmla="*/ 2632777 w 7820516"/>
              <a:gd name="connsiteY10" fmla="*/ 0 h 4604032"/>
              <a:gd name="connsiteX11" fmla="*/ 5034992 w 7820516"/>
              <a:gd name="connsiteY11" fmla="*/ 3804466 h 4604032"/>
              <a:gd name="connsiteX12" fmla="*/ 2402215 w 7820516"/>
              <a:gd name="connsiteY12" fmla="*/ 3804466 h 4604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20516" h="4604032">
                <a:moveTo>
                  <a:pt x="5637700" y="0"/>
                </a:moveTo>
                <a:lnTo>
                  <a:pt x="7820516" y="0"/>
                </a:lnTo>
                <a:lnTo>
                  <a:pt x="7820516" y="3428999"/>
                </a:lnTo>
                <a:lnTo>
                  <a:pt x="7802838" y="3428999"/>
                </a:lnTo>
                <a:close/>
                <a:moveTo>
                  <a:pt x="2810125" y="0"/>
                </a:moveTo>
                <a:lnTo>
                  <a:pt x="5463962" y="0"/>
                </a:lnTo>
                <a:lnTo>
                  <a:pt x="7820516" y="3732150"/>
                </a:lnTo>
                <a:lnTo>
                  <a:pt x="7820516" y="4604032"/>
                </a:lnTo>
                <a:lnTo>
                  <a:pt x="5717203" y="4604032"/>
                </a:lnTo>
                <a:close/>
                <a:moveTo>
                  <a:pt x="0" y="0"/>
                </a:moveTo>
                <a:lnTo>
                  <a:pt x="2632777" y="0"/>
                </a:lnTo>
                <a:lnTo>
                  <a:pt x="5034992" y="3804466"/>
                </a:lnTo>
                <a:lnTo>
                  <a:pt x="2402215" y="3804466"/>
                </a:lnTo>
                <a:close/>
              </a:path>
            </a:pathLst>
          </a:custGeom>
        </p:spPr>
        <p:txBody>
          <a:bodyPr wrap="square">
            <a:noAutofit/>
          </a:bodyPr>
          <a:lstStyle/>
          <a:p>
            <a:endParaRPr lang="en-ID"/>
          </a:p>
        </p:txBody>
      </p:sp>
    </p:spTree>
    <p:extLst>
      <p:ext uri="{BB962C8B-B14F-4D97-AF65-F5344CB8AC3E}">
        <p14:creationId xmlns:p14="http://schemas.microsoft.com/office/powerpoint/2010/main" val="5188756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8D72046-C62D-4674-8E96-1555136534BF}"/>
              </a:ext>
            </a:extLst>
          </p:cNvPr>
          <p:cNvCxnSpPr>
            <a:cxnSpLocks/>
          </p:cNvCxnSpPr>
          <p:nvPr userDrawn="1"/>
        </p:nvCxnSpPr>
        <p:spPr>
          <a:xfrm>
            <a:off x="12192000" y="6907416"/>
            <a:ext cx="0" cy="6808584"/>
          </a:xfrm>
          <a:prstGeom prst="line">
            <a:avLst/>
          </a:prstGeom>
          <a:ln w="127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66717CDB-1D8B-4313-9761-296EB6082F2D}"/>
              </a:ext>
            </a:extLst>
          </p:cNvPr>
          <p:cNvSpPr>
            <a:spLocks noGrp="1"/>
          </p:cNvSpPr>
          <p:nvPr>
            <p:ph type="pic" sz="quarter" idx="10"/>
          </p:nvPr>
        </p:nvSpPr>
        <p:spPr>
          <a:xfrm>
            <a:off x="10643290" y="3810000"/>
            <a:ext cx="3097420" cy="3097416"/>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a:p>
        </p:txBody>
      </p:sp>
      <p:sp>
        <p:nvSpPr>
          <p:cNvPr id="10" name="Picture Placeholder 9">
            <a:extLst>
              <a:ext uri="{FF2B5EF4-FFF2-40B4-BE49-F238E27FC236}">
                <a16:creationId xmlns:a16="http://schemas.microsoft.com/office/drawing/2014/main" id="{C2148774-D91D-4975-9EB2-5AAC41DD0959}"/>
              </a:ext>
            </a:extLst>
          </p:cNvPr>
          <p:cNvSpPr>
            <a:spLocks noGrp="1"/>
          </p:cNvSpPr>
          <p:nvPr>
            <p:ph type="pic" sz="quarter" idx="11"/>
          </p:nvPr>
        </p:nvSpPr>
        <p:spPr>
          <a:xfrm>
            <a:off x="10643290" y="8046406"/>
            <a:ext cx="3097420" cy="3097416"/>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a:p>
        </p:txBody>
      </p:sp>
    </p:spTree>
    <p:extLst>
      <p:ext uri="{BB962C8B-B14F-4D97-AF65-F5344CB8AC3E}">
        <p14:creationId xmlns:p14="http://schemas.microsoft.com/office/powerpoint/2010/main" val="26751932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FD1BA5F-0832-4AA4-AEE2-D2BF2713C54F}"/>
              </a:ext>
            </a:extLst>
          </p:cNvPr>
          <p:cNvCxnSpPr>
            <a:cxnSpLocks/>
          </p:cNvCxnSpPr>
          <p:nvPr userDrawn="1"/>
        </p:nvCxnSpPr>
        <p:spPr>
          <a:xfrm>
            <a:off x="12192000" y="1"/>
            <a:ext cx="0" cy="8769522"/>
          </a:xfrm>
          <a:prstGeom prst="line">
            <a:avLst/>
          </a:prstGeom>
          <a:ln w="127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9E2D83E2-FD71-48D8-871D-1575228DFB8E}"/>
              </a:ext>
            </a:extLst>
          </p:cNvPr>
          <p:cNvSpPr>
            <a:spLocks noGrp="1"/>
          </p:cNvSpPr>
          <p:nvPr>
            <p:ph type="pic" sz="quarter" idx="10"/>
          </p:nvPr>
        </p:nvSpPr>
        <p:spPr>
          <a:xfrm>
            <a:off x="10643290" y="1113628"/>
            <a:ext cx="3097420" cy="3097416"/>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a:p>
        </p:txBody>
      </p:sp>
      <p:sp>
        <p:nvSpPr>
          <p:cNvPr id="11" name="Picture Placeholder 10">
            <a:extLst>
              <a:ext uri="{FF2B5EF4-FFF2-40B4-BE49-F238E27FC236}">
                <a16:creationId xmlns:a16="http://schemas.microsoft.com/office/drawing/2014/main" id="{5D5AC210-4906-4910-97F2-B7107D937E84}"/>
              </a:ext>
            </a:extLst>
          </p:cNvPr>
          <p:cNvSpPr>
            <a:spLocks noGrp="1"/>
          </p:cNvSpPr>
          <p:nvPr>
            <p:ph type="pic" sz="quarter" idx="11"/>
          </p:nvPr>
        </p:nvSpPr>
        <p:spPr>
          <a:xfrm>
            <a:off x="10643290" y="4858298"/>
            <a:ext cx="3097420" cy="3097416"/>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a:p>
        </p:txBody>
      </p:sp>
      <p:sp>
        <p:nvSpPr>
          <p:cNvPr id="14" name="Picture Placeholder 13">
            <a:extLst>
              <a:ext uri="{FF2B5EF4-FFF2-40B4-BE49-F238E27FC236}">
                <a16:creationId xmlns:a16="http://schemas.microsoft.com/office/drawing/2014/main" id="{42902029-5660-4EDC-8B9C-4086B6B72C8E}"/>
              </a:ext>
            </a:extLst>
          </p:cNvPr>
          <p:cNvSpPr>
            <a:spLocks noGrp="1"/>
          </p:cNvSpPr>
          <p:nvPr>
            <p:ph type="pic" sz="quarter" idx="12"/>
          </p:nvPr>
        </p:nvSpPr>
        <p:spPr>
          <a:xfrm>
            <a:off x="10643290" y="8769522"/>
            <a:ext cx="3097420" cy="3097416"/>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a:p>
        </p:txBody>
      </p:sp>
    </p:spTree>
    <p:extLst>
      <p:ext uri="{BB962C8B-B14F-4D97-AF65-F5344CB8AC3E}">
        <p14:creationId xmlns:p14="http://schemas.microsoft.com/office/powerpoint/2010/main" val="31348426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B758B9F-4DC9-4F10-8F97-9E69C8842BBD}"/>
              </a:ext>
            </a:extLst>
          </p:cNvPr>
          <p:cNvSpPr>
            <a:spLocks noGrp="1"/>
          </p:cNvSpPr>
          <p:nvPr>
            <p:ph type="pic" sz="quarter" idx="10"/>
          </p:nvPr>
        </p:nvSpPr>
        <p:spPr>
          <a:xfrm>
            <a:off x="3352286" y="2032000"/>
            <a:ext cx="12714120" cy="9651996"/>
          </a:xfrm>
          <a:custGeom>
            <a:avLst/>
            <a:gdLst>
              <a:gd name="connsiteX0" fmla="*/ 0 w 6357060"/>
              <a:gd name="connsiteY0" fmla="*/ 0 h 4825998"/>
              <a:gd name="connsiteX1" fmla="*/ 3671103 w 6357060"/>
              <a:gd name="connsiteY1" fmla="*/ 0 h 4825998"/>
              <a:gd name="connsiteX2" fmla="*/ 6357060 w 6357060"/>
              <a:gd name="connsiteY2" fmla="*/ 4825998 h 4825998"/>
              <a:gd name="connsiteX3" fmla="*/ 2685957 w 6357060"/>
              <a:gd name="connsiteY3" fmla="*/ 4825998 h 4825998"/>
            </a:gdLst>
            <a:ahLst/>
            <a:cxnLst>
              <a:cxn ang="0">
                <a:pos x="connsiteX0" y="connsiteY0"/>
              </a:cxn>
              <a:cxn ang="0">
                <a:pos x="connsiteX1" y="connsiteY1"/>
              </a:cxn>
              <a:cxn ang="0">
                <a:pos x="connsiteX2" y="connsiteY2"/>
              </a:cxn>
              <a:cxn ang="0">
                <a:pos x="connsiteX3" y="connsiteY3"/>
              </a:cxn>
            </a:cxnLst>
            <a:rect l="l" t="t" r="r" b="b"/>
            <a:pathLst>
              <a:path w="6357060" h="4825998">
                <a:moveTo>
                  <a:pt x="0" y="0"/>
                </a:moveTo>
                <a:lnTo>
                  <a:pt x="3671103" y="0"/>
                </a:lnTo>
                <a:lnTo>
                  <a:pt x="6357060" y="4825998"/>
                </a:lnTo>
                <a:lnTo>
                  <a:pt x="2685957" y="4825998"/>
                </a:lnTo>
                <a:close/>
              </a:path>
            </a:pathLst>
          </a:custGeom>
        </p:spPr>
        <p:txBody>
          <a:bodyPr wrap="square">
            <a:noAutofit/>
          </a:bodyPr>
          <a:lstStyle/>
          <a:p>
            <a:endParaRPr lang="en-ID"/>
          </a:p>
        </p:txBody>
      </p:sp>
    </p:spTree>
    <p:extLst>
      <p:ext uri="{BB962C8B-B14F-4D97-AF65-F5344CB8AC3E}">
        <p14:creationId xmlns:p14="http://schemas.microsoft.com/office/powerpoint/2010/main" val="3952091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CC995EB-9C80-41F3-B1E7-3E6D6E264387}"/>
              </a:ext>
            </a:extLst>
          </p:cNvPr>
          <p:cNvSpPr>
            <a:spLocks noGrp="1"/>
          </p:cNvSpPr>
          <p:nvPr>
            <p:ph type="pic" sz="quarter" idx="10"/>
          </p:nvPr>
        </p:nvSpPr>
        <p:spPr>
          <a:xfrm>
            <a:off x="9724544" y="1"/>
            <a:ext cx="14659456" cy="13646374"/>
          </a:xfrm>
          <a:custGeom>
            <a:avLst/>
            <a:gdLst>
              <a:gd name="connsiteX0" fmla="*/ 0 w 7329728"/>
              <a:gd name="connsiteY0" fmla="*/ 0 h 6788261"/>
              <a:gd name="connsiteX1" fmla="*/ 7329728 w 7329728"/>
              <a:gd name="connsiteY1" fmla="*/ 0 h 6788261"/>
              <a:gd name="connsiteX2" fmla="*/ 7329728 w 7329728"/>
              <a:gd name="connsiteY2" fmla="*/ 6788261 h 6788261"/>
              <a:gd name="connsiteX3" fmla="*/ 3084789 w 7329728"/>
              <a:gd name="connsiteY3" fmla="*/ 6788261 h 6788261"/>
            </a:gdLst>
            <a:ahLst/>
            <a:cxnLst>
              <a:cxn ang="0">
                <a:pos x="connsiteX0" y="connsiteY0"/>
              </a:cxn>
              <a:cxn ang="0">
                <a:pos x="connsiteX1" y="connsiteY1"/>
              </a:cxn>
              <a:cxn ang="0">
                <a:pos x="connsiteX2" y="connsiteY2"/>
              </a:cxn>
              <a:cxn ang="0">
                <a:pos x="connsiteX3" y="connsiteY3"/>
              </a:cxn>
            </a:cxnLst>
            <a:rect l="l" t="t" r="r" b="b"/>
            <a:pathLst>
              <a:path w="7329728" h="6788261">
                <a:moveTo>
                  <a:pt x="0" y="0"/>
                </a:moveTo>
                <a:lnTo>
                  <a:pt x="7329728" y="0"/>
                </a:lnTo>
                <a:lnTo>
                  <a:pt x="7329728" y="6788261"/>
                </a:lnTo>
                <a:lnTo>
                  <a:pt x="3084789" y="6788261"/>
                </a:lnTo>
                <a:close/>
              </a:path>
            </a:pathLst>
          </a:custGeom>
        </p:spPr>
        <p:txBody>
          <a:bodyPr wrap="square">
            <a:noAutofit/>
          </a:bodyPr>
          <a:lstStyle/>
          <a:p>
            <a:endParaRPr lang="en-ID"/>
          </a:p>
        </p:txBody>
      </p:sp>
    </p:spTree>
    <p:extLst>
      <p:ext uri="{BB962C8B-B14F-4D97-AF65-F5344CB8AC3E}">
        <p14:creationId xmlns:p14="http://schemas.microsoft.com/office/powerpoint/2010/main" val="32508915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CA5D09D-93B0-4C34-933F-7B46AFABA570}"/>
              </a:ext>
            </a:extLst>
          </p:cNvPr>
          <p:cNvSpPr/>
          <p:nvPr userDrawn="1"/>
        </p:nvSpPr>
        <p:spPr>
          <a:xfrm flipV="1">
            <a:off x="8578383" y="2046912"/>
            <a:ext cx="15805618" cy="5994396"/>
          </a:xfrm>
          <a:custGeom>
            <a:avLst/>
            <a:gdLst>
              <a:gd name="connsiteX0" fmla="*/ 0 w 7902809"/>
              <a:gd name="connsiteY0" fmla="*/ 2997198 h 2997198"/>
              <a:gd name="connsiteX1" fmla="*/ 7902809 w 7902809"/>
              <a:gd name="connsiteY1" fmla="*/ 2997198 h 2997198"/>
              <a:gd name="connsiteX2" fmla="*/ 7902809 w 7902809"/>
              <a:gd name="connsiteY2" fmla="*/ 0 h 2997198"/>
              <a:gd name="connsiteX3" fmla="*/ 1617317 w 7902809"/>
              <a:gd name="connsiteY3" fmla="*/ 0 h 2997198"/>
            </a:gdLst>
            <a:ahLst/>
            <a:cxnLst>
              <a:cxn ang="0">
                <a:pos x="connsiteX0" y="connsiteY0"/>
              </a:cxn>
              <a:cxn ang="0">
                <a:pos x="connsiteX1" y="connsiteY1"/>
              </a:cxn>
              <a:cxn ang="0">
                <a:pos x="connsiteX2" y="connsiteY2"/>
              </a:cxn>
              <a:cxn ang="0">
                <a:pos x="connsiteX3" y="connsiteY3"/>
              </a:cxn>
            </a:cxnLst>
            <a:rect l="l" t="t" r="r" b="b"/>
            <a:pathLst>
              <a:path w="7902809" h="2997198">
                <a:moveTo>
                  <a:pt x="0" y="2997198"/>
                </a:moveTo>
                <a:lnTo>
                  <a:pt x="7902809" y="2997198"/>
                </a:lnTo>
                <a:lnTo>
                  <a:pt x="7902809" y="0"/>
                </a:lnTo>
                <a:lnTo>
                  <a:pt x="1617317" y="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7200"/>
          </a:p>
        </p:txBody>
      </p:sp>
      <p:sp>
        <p:nvSpPr>
          <p:cNvPr id="9" name="Picture Placeholder 8">
            <a:extLst>
              <a:ext uri="{FF2B5EF4-FFF2-40B4-BE49-F238E27FC236}">
                <a16:creationId xmlns:a16="http://schemas.microsoft.com/office/drawing/2014/main" id="{87EAB447-4A77-4253-91D5-A0D634231C24}"/>
              </a:ext>
            </a:extLst>
          </p:cNvPr>
          <p:cNvSpPr>
            <a:spLocks noGrp="1"/>
          </p:cNvSpPr>
          <p:nvPr>
            <p:ph type="pic" sz="quarter" idx="10"/>
          </p:nvPr>
        </p:nvSpPr>
        <p:spPr>
          <a:xfrm>
            <a:off x="0" y="5842003"/>
            <a:ext cx="13117396" cy="5638798"/>
          </a:xfrm>
          <a:custGeom>
            <a:avLst/>
            <a:gdLst>
              <a:gd name="connsiteX0" fmla="*/ 0 w 6558698"/>
              <a:gd name="connsiteY0" fmla="*/ 0 h 2819399"/>
              <a:gd name="connsiteX1" fmla="*/ 4989533 w 6558698"/>
              <a:gd name="connsiteY1" fmla="*/ 0 h 2819399"/>
              <a:gd name="connsiteX2" fmla="*/ 6558698 w 6558698"/>
              <a:gd name="connsiteY2" fmla="*/ 2819399 h 2819399"/>
              <a:gd name="connsiteX3" fmla="*/ 0 w 6558698"/>
              <a:gd name="connsiteY3" fmla="*/ 2819399 h 2819399"/>
            </a:gdLst>
            <a:ahLst/>
            <a:cxnLst>
              <a:cxn ang="0">
                <a:pos x="connsiteX0" y="connsiteY0"/>
              </a:cxn>
              <a:cxn ang="0">
                <a:pos x="connsiteX1" y="connsiteY1"/>
              </a:cxn>
              <a:cxn ang="0">
                <a:pos x="connsiteX2" y="connsiteY2"/>
              </a:cxn>
              <a:cxn ang="0">
                <a:pos x="connsiteX3" y="connsiteY3"/>
              </a:cxn>
            </a:cxnLst>
            <a:rect l="l" t="t" r="r" b="b"/>
            <a:pathLst>
              <a:path w="6558698" h="2819399">
                <a:moveTo>
                  <a:pt x="0" y="0"/>
                </a:moveTo>
                <a:lnTo>
                  <a:pt x="4989533" y="0"/>
                </a:lnTo>
                <a:lnTo>
                  <a:pt x="6558698" y="2819399"/>
                </a:lnTo>
                <a:lnTo>
                  <a:pt x="0" y="2819399"/>
                </a:lnTo>
                <a:close/>
              </a:path>
            </a:pathLst>
          </a:custGeom>
        </p:spPr>
        <p:txBody>
          <a:bodyPr wrap="square">
            <a:noAutofit/>
          </a:bodyPr>
          <a:lstStyle/>
          <a:p>
            <a:endParaRPr lang="en-ID"/>
          </a:p>
        </p:txBody>
      </p:sp>
    </p:spTree>
    <p:extLst>
      <p:ext uri="{BB962C8B-B14F-4D97-AF65-F5344CB8AC3E}">
        <p14:creationId xmlns:p14="http://schemas.microsoft.com/office/powerpoint/2010/main" val="339263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8CBCDC-CA7F-4351-ADC9-D2EE4ED5FFCA}"/>
              </a:ext>
            </a:extLst>
          </p:cNvPr>
          <p:cNvSpPr>
            <a:spLocks noGrp="1"/>
          </p:cNvSpPr>
          <p:nvPr>
            <p:ph type="pic" sz="quarter" idx="10"/>
          </p:nvPr>
        </p:nvSpPr>
        <p:spPr>
          <a:xfrm>
            <a:off x="10755398" y="3073401"/>
            <a:ext cx="12538308" cy="7492998"/>
          </a:xfrm>
          <a:custGeom>
            <a:avLst/>
            <a:gdLst>
              <a:gd name="connsiteX0" fmla="*/ 3015338 w 6269154"/>
              <a:gd name="connsiteY0" fmla="*/ 579313 h 3746499"/>
              <a:gd name="connsiteX1" fmla="*/ 4807642 w 6269154"/>
              <a:gd name="connsiteY1" fmla="*/ 579313 h 3746499"/>
              <a:gd name="connsiteX2" fmla="*/ 6269154 w 6269154"/>
              <a:gd name="connsiteY2" fmla="*/ 3205287 h 3746499"/>
              <a:gd name="connsiteX3" fmla="*/ 4476850 w 6269154"/>
              <a:gd name="connsiteY3" fmla="*/ 3205287 h 3746499"/>
              <a:gd name="connsiteX4" fmla="*/ 0 w 6269154"/>
              <a:gd name="connsiteY4" fmla="*/ 0 h 3746499"/>
              <a:gd name="connsiteX5" fmla="*/ 2557095 w 6269154"/>
              <a:gd name="connsiteY5" fmla="*/ 0 h 3746499"/>
              <a:gd name="connsiteX6" fmla="*/ 4642246 w 6269154"/>
              <a:gd name="connsiteY6" fmla="*/ 3746499 h 3746499"/>
              <a:gd name="connsiteX7" fmla="*/ 2085151 w 6269154"/>
              <a:gd name="connsiteY7" fmla="*/ 3746499 h 374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9154" h="3746499">
                <a:moveTo>
                  <a:pt x="3015338" y="579313"/>
                </a:moveTo>
                <a:lnTo>
                  <a:pt x="4807642" y="579313"/>
                </a:lnTo>
                <a:lnTo>
                  <a:pt x="6269154" y="3205287"/>
                </a:lnTo>
                <a:lnTo>
                  <a:pt x="4476850" y="3205287"/>
                </a:lnTo>
                <a:close/>
                <a:moveTo>
                  <a:pt x="0" y="0"/>
                </a:moveTo>
                <a:lnTo>
                  <a:pt x="2557095" y="0"/>
                </a:lnTo>
                <a:lnTo>
                  <a:pt x="4642246" y="3746499"/>
                </a:lnTo>
                <a:lnTo>
                  <a:pt x="2085151" y="3746499"/>
                </a:lnTo>
                <a:close/>
              </a:path>
            </a:pathLst>
          </a:custGeom>
        </p:spPr>
        <p:txBody>
          <a:bodyPr wrap="square">
            <a:noAutofit/>
          </a:bodyPr>
          <a:lstStyle/>
          <a:p>
            <a:endParaRPr lang="en-ID"/>
          </a:p>
        </p:txBody>
      </p:sp>
    </p:spTree>
    <p:extLst>
      <p:ext uri="{BB962C8B-B14F-4D97-AF65-F5344CB8AC3E}">
        <p14:creationId xmlns:p14="http://schemas.microsoft.com/office/powerpoint/2010/main" val="39518693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5E0B15D-C42E-4162-B393-65216202FA61}"/>
              </a:ext>
            </a:extLst>
          </p:cNvPr>
          <p:cNvSpPr>
            <a:spLocks noGrp="1"/>
          </p:cNvSpPr>
          <p:nvPr>
            <p:ph type="pic" sz="quarter" idx="10"/>
          </p:nvPr>
        </p:nvSpPr>
        <p:spPr>
          <a:xfrm>
            <a:off x="1" y="940631"/>
            <a:ext cx="14048814" cy="12775370"/>
          </a:xfrm>
          <a:custGeom>
            <a:avLst/>
            <a:gdLst>
              <a:gd name="connsiteX0" fmla="*/ 0 w 7024407"/>
              <a:gd name="connsiteY0" fmla="*/ 0 h 6387685"/>
              <a:gd name="connsiteX1" fmla="*/ 7024407 w 7024407"/>
              <a:gd name="connsiteY1" fmla="*/ 6387685 h 6387685"/>
              <a:gd name="connsiteX2" fmla="*/ 2446604 w 7024407"/>
              <a:gd name="connsiteY2" fmla="*/ 6387685 h 6387685"/>
              <a:gd name="connsiteX3" fmla="*/ 0 w 7024407"/>
              <a:gd name="connsiteY3" fmla="*/ 4162850 h 6387685"/>
            </a:gdLst>
            <a:ahLst/>
            <a:cxnLst>
              <a:cxn ang="0">
                <a:pos x="connsiteX0" y="connsiteY0"/>
              </a:cxn>
              <a:cxn ang="0">
                <a:pos x="connsiteX1" y="connsiteY1"/>
              </a:cxn>
              <a:cxn ang="0">
                <a:pos x="connsiteX2" y="connsiteY2"/>
              </a:cxn>
              <a:cxn ang="0">
                <a:pos x="connsiteX3" y="connsiteY3"/>
              </a:cxn>
            </a:cxnLst>
            <a:rect l="l" t="t" r="r" b="b"/>
            <a:pathLst>
              <a:path w="7024407" h="6387685">
                <a:moveTo>
                  <a:pt x="0" y="0"/>
                </a:moveTo>
                <a:lnTo>
                  <a:pt x="7024407" y="6387685"/>
                </a:lnTo>
                <a:lnTo>
                  <a:pt x="2446604" y="6387685"/>
                </a:lnTo>
                <a:lnTo>
                  <a:pt x="0" y="4162850"/>
                </a:lnTo>
                <a:close/>
              </a:path>
            </a:pathLst>
          </a:custGeom>
        </p:spPr>
        <p:txBody>
          <a:bodyPr wrap="square">
            <a:noAutofit/>
          </a:bodyPr>
          <a:lstStyle/>
          <a:p>
            <a:endParaRPr lang="en-ID"/>
          </a:p>
        </p:txBody>
      </p:sp>
    </p:spTree>
    <p:extLst>
      <p:ext uri="{BB962C8B-B14F-4D97-AF65-F5344CB8AC3E}">
        <p14:creationId xmlns:p14="http://schemas.microsoft.com/office/powerpoint/2010/main" val="6355897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435A189-5DB3-48E4-B78F-067201F8A9DE}"/>
              </a:ext>
            </a:extLst>
          </p:cNvPr>
          <p:cNvSpPr>
            <a:spLocks noGrp="1"/>
          </p:cNvSpPr>
          <p:nvPr>
            <p:ph type="pic" sz="quarter" idx="10"/>
          </p:nvPr>
        </p:nvSpPr>
        <p:spPr>
          <a:xfrm>
            <a:off x="0" y="3444417"/>
            <a:ext cx="24384000" cy="4960278"/>
          </a:xfrm>
          <a:custGeom>
            <a:avLst/>
            <a:gdLst>
              <a:gd name="connsiteX0" fmla="*/ 0 w 12192000"/>
              <a:gd name="connsiteY0" fmla="*/ 0 h 2045732"/>
              <a:gd name="connsiteX1" fmla="*/ 12192000 w 12192000"/>
              <a:gd name="connsiteY1" fmla="*/ 0 h 2045732"/>
              <a:gd name="connsiteX2" fmla="*/ 12192000 w 12192000"/>
              <a:gd name="connsiteY2" fmla="*/ 2045732 h 2045732"/>
              <a:gd name="connsiteX3" fmla="*/ 0 w 12192000"/>
              <a:gd name="connsiteY3" fmla="*/ 2045732 h 2045732"/>
            </a:gdLst>
            <a:ahLst/>
            <a:cxnLst>
              <a:cxn ang="0">
                <a:pos x="connsiteX0" y="connsiteY0"/>
              </a:cxn>
              <a:cxn ang="0">
                <a:pos x="connsiteX1" y="connsiteY1"/>
              </a:cxn>
              <a:cxn ang="0">
                <a:pos x="connsiteX2" y="connsiteY2"/>
              </a:cxn>
              <a:cxn ang="0">
                <a:pos x="connsiteX3" y="connsiteY3"/>
              </a:cxn>
            </a:cxnLst>
            <a:rect l="l" t="t" r="r" b="b"/>
            <a:pathLst>
              <a:path w="12192000" h="2045732">
                <a:moveTo>
                  <a:pt x="0" y="0"/>
                </a:moveTo>
                <a:lnTo>
                  <a:pt x="12192000" y="0"/>
                </a:lnTo>
                <a:lnTo>
                  <a:pt x="12192000" y="2045732"/>
                </a:lnTo>
                <a:lnTo>
                  <a:pt x="0" y="2045732"/>
                </a:lnTo>
                <a:close/>
              </a:path>
            </a:pathLst>
          </a:custGeom>
        </p:spPr>
        <p:txBody>
          <a:bodyPr wrap="square">
            <a:noAutofit/>
          </a:bodyPr>
          <a:lstStyle/>
          <a:p>
            <a:endParaRPr lang="en-ID"/>
          </a:p>
        </p:txBody>
      </p:sp>
    </p:spTree>
    <p:extLst>
      <p:ext uri="{BB962C8B-B14F-4D97-AF65-F5344CB8AC3E}">
        <p14:creationId xmlns:p14="http://schemas.microsoft.com/office/powerpoint/2010/main" val="17317391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3815632-DEAA-478C-A4AC-199583471BFA}"/>
              </a:ext>
            </a:extLst>
          </p:cNvPr>
          <p:cNvSpPr>
            <a:spLocks noGrp="1"/>
          </p:cNvSpPr>
          <p:nvPr>
            <p:ph type="pic" sz="quarter" idx="10"/>
          </p:nvPr>
        </p:nvSpPr>
        <p:spPr>
          <a:xfrm>
            <a:off x="1" y="0"/>
            <a:ext cx="12536826" cy="13716000"/>
          </a:xfrm>
          <a:custGeom>
            <a:avLst/>
            <a:gdLst>
              <a:gd name="connsiteX0" fmla="*/ 0 w 6268413"/>
              <a:gd name="connsiteY0" fmla="*/ 0 h 6858000"/>
              <a:gd name="connsiteX1" fmla="*/ 6268413 w 6268413"/>
              <a:gd name="connsiteY1" fmla="*/ 0 h 6858000"/>
              <a:gd name="connsiteX2" fmla="*/ 6268413 w 6268413"/>
              <a:gd name="connsiteY2" fmla="*/ 6858000 h 6858000"/>
              <a:gd name="connsiteX3" fmla="*/ 0 w 626841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268413" h="6858000">
                <a:moveTo>
                  <a:pt x="0" y="0"/>
                </a:moveTo>
                <a:lnTo>
                  <a:pt x="6268413" y="0"/>
                </a:lnTo>
                <a:lnTo>
                  <a:pt x="6268413" y="6858000"/>
                </a:lnTo>
                <a:lnTo>
                  <a:pt x="0" y="6858000"/>
                </a:lnTo>
                <a:close/>
              </a:path>
            </a:pathLst>
          </a:custGeom>
        </p:spPr>
        <p:txBody>
          <a:bodyPr wrap="square">
            <a:noAutofit/>
          </a:bodyPr>
          <a:lstStyle/>
          <a:p>
            <a:endParaRPr lang="en-ID"/>
          </a:p>
        </p:txBody>
      </p:sp>
    </p:spTree>
    <p:extLst>
      <p:ext uri="{BB962C8B-B14F-4D97-AF65-F5344CB8AC3E}">
        <p14:creationId xmlns:p14="http://schemas.microsoft.com/office/powerpoint/2010/main" val="2198413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197704B-730D-4D09-9AAD-FB8732D74797}"/>
              </a:ext>
            </a:extLst>
          </p:cNvPr>
          <p:cNvSpPr>
            <a:spLocks noGrp="1"/>
          </p:cNvSpPr>
          <p:nvPr>
            <p:ph type="pic" sz="quarter" idx="10"/>
          </p:nvPr>
        </p:nvSpPr>
        <p:spPr>
          <a:xfrm>
            <a:off x="865847" y="3009963"/>
            <a:ext cx="9998414" cy="6873914"/>
          </a:xfrm>
          <a:custGeom>
            <a:avLst/>
            <a:gdLst>
              <a:gd name="connsiteX0" fmla="*/ 0 w 4999207"/>
              <a:gd name="connsiteY0" fmla="*/ 0 h 3436957"/>
              <a:gd name="connsiteX1" fmla="*/ 2794537 w 4999207"/>
              <a:gd name="connsiteY1" fmla="*/ 0 h 3436957"/>
              <a:gd name="connsiteX2" fmla="*/ 4999207 w 4999207"/>
              <a:gd name="connsiteY2" fmla="*/ 3436957 h 3436957"/>
              <a:gd name="connsiteX3" fmla="*/ 2204670 w 4999207"/>
              <a:gd name="connsiteY3" fmla="*/ 3436957 h 3436957"/>
            </a:gdLst>
            <a:ahLst/>
            <a:cxnLst>
              <a:cxn ang="0">
                <a:pos x="connsiteX0" y="connsiteY0"/>
              </a:cxn>
              <a:cxn ang="0">
                <a:pos x="connsiteX1" y="connsiteY1"/>
              </a:cxn>
              <a:cxn ang="0">
                <a:pos x="connsiteX2" y="connsiteY2"/>
              </a:cxn>
              <a:cxn ang="0">
                <a:pos x="connsiteX3" y="connsiteY3"/>
              </a:cxn>
            </a:cxnLst>
            <a:rect l="l" t="t" r="r" b="b"/>
            <a:pathLst>
              <a:path w="4999207" h="3436957">
                <a:moveTo>
                  <a:pt x="0" y="0"/>
                </a:moveTo>
                <a:lnTo>
                  <a:pt x="2794537" y="0"/>
                </a:lnTo>
                <a:lnTo>
                  <a:pt x="4999207" y="3436957"/>
                </a:lnTo>
                <a:lnTo>
                  <a:pt x="2204670" y="3436957"/>
                </a:lnTo>
                <a:close/>
              </a:path>
            </a:pathLst>
          </a:custGeom>
        </p:spPr>
        <p:txBody>
          <a:bodyPr wrap="square">
            <a:noAutofit/>
          </a:bodyPr>
          <a:lstStyle/>
          <a:p>
            <a:endParaRPr lang="en-ID"/>
          </a:p>
        </p:txBody>
      </p:sp>
      <p:sp>
        <p:nvSpPr>
          <p:cNvPr id="9" name="Picture Placeholder 8">
            <a:extLst>
              <a:ext uri="{FF2B5EF4-FFF2-40B4-BE49-F238E27FC236}">
                <a16:creationId xmlns:a16="http://schemas.microsoft.com/office/drawing/2014/main" id="{C290B9A3-70F1-4146-81E9-8EA60EFA21B0}"/>
              </a:ext>
            </a:extLst>
          </p:cNvPr>
          <p:cNvSpPr>
            <a:spLocks noGrp="1"/>
          </p:cNvSpPr>
          <p:nvPr>
            <p:ph type="pic" sz="quarter" idx="11"/>
          </p:nvPr>
        </p:nvSpPr>
        <p:spPr>
          <a:xfrm>
            <a:off x="10525251" y="8581634"/>
            <a:ext cx="11043014" cy="5127840"/>
          </a:xfrm>
          <a:custGeom>
            <a:avLst/>
            <a:gdLst>
              <a:gd name="connsiteX0" fmla="*/ 0 w 5521507"/>
              <a:gd name="connsiteY0" fmla="*/ 0 h 2563920"/>
              <a:gd name="connsiteX1" fmla="*/ 3876855 w 5521507"/>
              <a:gd name="connsiteY1" fmla="*/ 0 h 2563920"/>
              <a:gd name="connsiteX2" fmla="*/ 5521507 w 5521507"/>
              <a:gd name="connsiteY2" fmla="*/ 2563920 h 2563920"/>
              <a:gd name="connsiteX3" fmla="*/ 1644652 w 5521507"/>
              <a:gd name="connsiteY3" fmla="*/ 2563920 h 2563920"/>
            </a:gdLst>
            <a:ahLst/>
            <a:cxnLst>
              <a:cxn ang="0">
                <a:pos x="connsiteX0" y="connsiteY0"/>
              </a:cxn>
              <a:cxn ang="0">
                <a:pos x="connsiteX1" y="connsiteY1"/>
              </a:cxn>
              <a:cxn ang="0">
                <a:pos x="connsiteX2" y="connsiteY2"/>
              </a:cxn>
              <a:cxn ang="0">
                <a:pos x="connsiteX3" y="connsiteY3"/>
              </a:cxn>
            </a:cxnLst>
            <a:rect l="l" t="t" r="r" b="b"/>
            <a:pathLst>
              <a:path w="5521507" h="2563920">
                <a:moveTo>
                  <a:pt x="0" y="0"/>
                </a:moveTo>
                <a:lnTo>
                  <a:pt x="3876855" y="0"/>
                </a:lnTo>
                <a:lnTo>
                  <a:pt x="5521507" y="2563920"/>
                </a:lnTo>
                <a:lnTo>
                  <a:pt x="1644652" y="2563920"/>
                </a:lnTo>
                <a:close/>
              </a:path>
            </a:pathLst>
          </a:custGeom>
        </p:spPr>
        <p:txBody>
          <a:bodyPr wrap="square">
            <a:noAutofit/>
          </a:bodyPr>
          <a:lstStyle/>
          <a:p>
            <a:endParaRPr lang="en-ID"/>
          </a:p>
        </p:txBody>
      </p:sp>
    </p:spTree>
    <p:extLst>
      <p:ext uri="{BB962C8B-B14F-4D97-AF65-F5344CB8AC3E}">
        <p14:creationId xmlns:p14="http://schemas.microsoft.com/office/powerpoint/2010/main" val="9033926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1773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6016260"/>
      </p:ext>
    </p:extLst>
  </p:cSld>
  <p:clrMapOvr>
    <a:masterClrMapping/>
  </p:clrMapOvr>
  <p:transition spd="med" advClick="0" advTm="1000">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2_Blank">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0" y="0"/>
            <a:ext cx="24384000" cy="13716000"/>
          </a:xfrm>
        </p:spPr>
        <p:txBody>
          <a:bodyPr/>
          <a:lstStyle>
            <a:lvl1pPr marL="0" indent="0">
              <a:buNone/>
              <a:defRPr>
                <a:solidFill>
                  <a:schemeClr val="bg1">
                    <a:lumMod val="65000"/>
                  </a:schemeClr>
                </a:solidFill>
              </a:defRPr>
            </a:lvl1pPr>
          </a:lstStyle>
          <a:p>
            <a:endParaRPr lang="en-US"/>
          </a:p>
        </p:txBody>
      </p:sp>
      <p:sp>
        <p:nvSpPr>
          <p:cNvPr id="2" name="Date Placeholder 1"/>
          <p:cNvSpPr>
            <a:spLocks noGrp="1"/>
          </p:cNvSpPr>
          <p:nvPr>
            <p:ph type="dt" sz="half" idx="10"/>
          </p:nvPr>
        </p:nvSpPr>
        <p:spPr/>
        <p:txBody>
          <a:bodyPr/>
          <a:lstStyle/>
          <a:p>
            <a:fld id="{5A63F5F9-BDBE-42F3-B7F6-9CBD4FBBD9B4}" type="datetime1">
              <a:rPr lang="en-US" smtClean="0"/>
              <a:t>9/10/2024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22555199" y="12712701"/>
            <a:ext cx="888402" cy="730250"/>
          </a:xfrm>
        </p:spPr>
        <p:txBody>
          <a:bodyPr/>
          <a:lstStyle>
            <a:lvl1pPr algn="ctr">
              <a:defRPr/>
            </a:lvl1pPr>
          </a:lstStyle>
          <a:p>
            <a:fld id="{F4F0000C-B077-494E-B718-CD70329FDBC3}" type="slidenum">
              <a:rPr lang="en-US" smtClean="0"/>
              <a:pPr/>
              <a:t>‹N°›</a:t>
            </a:fld>
            <a:endParaRPr lang="en-US"/>
          </a:p>
        </p:txBody>
      </p:sp>
    </p:spTree>
    <p:extLst>
      <p:ext uri="{BB962C8B-B14F-4D97-AF65-F5344CB8AC3E}">
        <p14:creationId xmlns:p14="http://schemas.microsoft.com/office/powerpoint/2010/main" val="39030883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Titre et contenu">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92488" y="11647"/>
            <a:ext cx="21031200" cy="2651126"/>
          </a:xfrm>
        </p:spPr>
        <p:txBody>
          <a:bodyPr/>
          <a:lstStyle/>
          <a:p>
            <a:r>
              <a:rPr lang="fr-FR"/>
              <a:t>Modifiez le style du titre</a:t>
            </a:r>
            <a:endParaRPr lang="en-US" dirty="0"/>
          </a:p>
        </p:txBody>
      </p:sp>
      <p:sp>
        <p:nvSpPr>
          <p:cNvPr id="3" name="Content Placeholder 2"/>
          <p:cNvSpPr>
            <a:spLocks noGrp="1"/>
          </p:cNvSpPr>
          <p:nvPr>
            <p:ph idx="1"/>
          </p:nvPr>
        </p:nvSpPr>
        <p:spPr>
          <a:xfrm>
            <a:off x="1992488" y="3194050"/>
            <a:ext cx="21031200" cy="8702676"/>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4301064" y="12721181"/>
            <a:ext cx="5486400" cy="730250"/>
          </a:xfrm>
        </p:spPr>
        <p:txBody>
          <a:bodyPr/>
          <a:lstStyle/>
          <a:p>
            <a:fld id="{CB264627-9A08-400F-886B-E99F4AF37659}" type="datetime1">
              <a:rPr lang="fr-FR" smtClean="0"/>
              <a:t>10/09/2024</a:t>
            </a:fld>
            <a:endParaRPr lang="fr-FR"/>
          </a:p>
        </p:txBody>
      </p:sp>
      <p:sp>
        <p:nvSpPr>
          <p:cNvPr id="5" name="Footer Placeholder 4"/>
          <p:cNvSpPr>
            <a:spLocks noGrp="1"/>
          </p:cNvSpPr>
          <p:nvPr>
            <p:ph type="ftr" sz="quarter" idx="11"/>
          </p:nvPr>
        </p:nvSpPr>
        <p:spPr>
          <a:xfrm>
            <a:off x="9928576" y="12708477"/>
            <a:ext cx="8229600" cy="730250"/>
          </a:xfrm>
        </p:spPr>
        <p:txBody>
          <a:bodyPr/>
          <a:lstStyle/>
          <a:p>
            <a:endParaRPr lang="fr-FR"/>
          </a:p>
        </p:txBody>
      </p:sp>
      <p:sp>
        <p:nvSpPr>
          <p:cNvPr id="6" name="Slide Number Placeholder 5"/>
          <p:cNvSpPr>
            <a:spLocks noGrp="1"/>
          </p:cNvSpPr>
          <p:nvPr>
            <p:ph type="sldNum" sz="quarter" idx="12"/>
          </p:nvPr>
        </p:nvSpPr>
        <p:spPr>
          <a:xfrm>
            <a:off x="18440400" y="12710591"/>
            <a:ext cx="5486400" cy="730250"/>
          </a:xfrm>
        </p:spPr>
        <p:txBody>
          <a:bodyPr/>
          <a:lstStyle/>
          <a:p>
            <a:fld id="{CDFBC9D9-E672-4C99-A957-1619CB2A8951}" type="slidenum">
              <a:rPr lang="fr-FR" smtClean="0"/>
              <a:t>‹N°›</a:t>
            </a:fld>
            <a:endParaRPr lang="fr-FR"/>
          </a:p>
        </p:txBody>
      </p:sp>
    </p:spTree>
    <p:extLst>
      <p:ext uri="{BB962C8B-B14F-4D97-AF65-F5344CB8AC3E}">
        <p14:creationId xmlns:p14="http://schemas.microsoft.com/office/powerpoint/2010/main" val="13272018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re de sec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4212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5D4E3AB-F384-4C86-942C-D4AC49C2B64A}"/>
              </a:ext>
            </a:extLst>
          </p:cNvPr>
          <p:cNvSpPr>
            <a:spLocks noGrp="1"/>
          </p:cNvSpPr>
          <p:nvPr>
            <p:ph type="pic" sz="quarter" idx="10"/>
          </p:nvPr>
        </p:nvSpPr>
        <p:spPr>
          <a:xfrm>
            <a:off x="12192000" y="0"/>
            <a:ext cx="12192000" cy="10711376"/>
          </a:xfrm>
          <a:custGeom>
            <a:avLst/>
            <a:gdLst>
              <a:gd name="connsiteX0" fmla="*/ 0 w 6096000"/>
              <a:gd name="connsiteY0" fmla="*/ 0 h 5355688"/>
              <a:gd name="connsiteX1" fmla="*/ 6096000 w 6096000"/>
              <a:gd name="connsiteY1" fmla="*/ 0 h 5355688"/>
              <a:gd name="connsiteX2" fmla="*/ 6096000 w 6096000"/>
              <a:gd name="connsiteY2" fmla="*/ 5355688 h 5355688"/>
              <a:gd name="connsiteX3" fmla="*/ 2227913 w 6096000"/>
              <a:gd name="connsiteY3" fmla="*/ 5355688 h 5355688"/>
            </a:gdLst>
            <a:ahLst/>
            <a:cxnLst>
              <a:cxn ang="0">
                <a:pos x="connsiteX0" y="connsiteY0"/>
              </a:cxn>
              <a:cxn ang="0">
                <a:pos x="connsiteX1" y="connsiteY1"/>
              </a:cxn>
              <a:cxn ang="0">
                <a:pos x="connsiteX2" y="connsiteY2"/>
              </a:cxn>
              <a:cxn ang="0">
                <a:pos x="connsiteX3" y="connsiteY3"/>
              </a:cxn>
            </a:cxnLst>
            <a:rect l="l" t="t" r="r" b="b"/>
            <a:pathLst>
              <a:path w="6096000" h="5355688">
                <a:moveTo>
                  <a:pt x="0" y="0"/>
                </a:moveTo>
                <a:lnTo>
                  <a:pt x="6096000" y="0"/>
                </a:lnTo>
                <a:lnTo>
                  <a:pt x="6096000" y="5355688"/>
                </a:lnTo>
                <a:lnTo>
                  <a:pt x="2227913" y="5355688"/>
                </a:lnTo>
                <a:close/>
              </a:path>
            </a:pathLst>
          </a:custGeom>
        </p:spPr>
        <p:txBody>
          <a:bodyPr wrap="square">
            <a:noAutofit/>
          </a:bodyPr>
          <a:lstStyle/>
          <a:p>
            <a:endParaRPr lang="en-ID"/>
          </a:p>
        </p:txBody>
      </p:sp>
    </p:spTree>
    <p:extLst>
      <p:ext uri="{BB962C8B-B14F-4D97-AF65-F5344CB8AC3E}">
        <p14:creationId xmlns:p14="http://schemas.microsoft.com/office/powerpoint/2010/main" val="2241995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3532B29-4842-4D2C-9D27-244E0D52184B}"/>
              </a:ext>
            </a:extLst>
          </p:cNvPr>
          <p:cNvSpPr>
            <a:spLocks noGrp="1"/>
          </p:cNvSpPr>
          <p:nvPr>
            <p:ph type="pic" sz="quarter" idx="10"/>
          </p:nvPr>
        </p:nvSpPr>
        <p:spPr>
          <a:xfrm>
            <a:off x="0" y="2826404"/>
            <a:ext cx="11441736" cy="8063192"/>
          </a:xfrm>
          <a:custGeom>
            <a:avLst/>
            <a:gdLst>
              <a:gd name="connsiteX0" fmla="*/ 0 w 5720868"/>
              <a:gd name="connsiteY0" fmla="*/ 0 h 4031596"/>
              <a:gd name="connsiteX1" fmla="*/ 3420076 w 5720868"/>
              <a:gd name="connsiteY1" fmla="*/ 0 h 4031596"/>
              <a:gd name="connsiteX2" fmla="*/ 5720868 w 5720868"/>
              <a:gd name="connsiteY2" fmla="*/ 4031596 h 4031596"/>
              <a:gd name="connsiteX3" fmla="*/ 0 w 5720868"/>
              <a:gd name="connsiteY3" fmla="*/ 4031596 h 4031596"/>
            </a:gdLst>
            <a:ahLst/>
            <a:cxnLst>
              <a:cxn ang="0">
                <a:pos x="connsiteX0" y="connsiteY0"/>
              </a:cxn>
              <a:cxn ang="0">
                <a:pos x="connsiteX1" y="connsiteY1"/>
              </a:cxn>
              <a:cxn ang="0">
                <a:pos x="connsiteX2" y="connsiteY2"/>
              </a:cxn>
              <a:cxn ang="0">
                <a:pos x="connsiteX3" y="connsiteY3"/>
              </a:cxn>
            </a:cxnLst>
            <a:rect l="l" t="t" r="r" b="b"/>
            <a:pathLst>
              <a:path w="5720868" h="4031596">
                <a:moveTo>
                  <a:pt x="0" y="0"/>
                </a:moveTo>
                <a:lnTo>
                  <a:pt x="3420076" y="0"/>
                </a:lnTo>
                <a:lnTo>
                  <a:pt x="5720868" y="4031596"/>
                </a:lnTo>
                <a:lnTo>
                  <a:pt x="0" y="4031596"/>
                </a:lnTo>
                <a:close/>
              </a:path>
            </a:pathLst>
          </a:custGeom>
        </p:spPr>
        <p:txBody>
          <a:bodyPr wrap="square">
            <a:noAutofit/>
          </a:bodyPr>
          <a:lstStyle/>
          <a:p>
            <a:endParaRPr lang="en-ID"/>
          </a:p>
        </p:txBody>
      </p:sp>
    </p:spTree>
    <p:extLst>
      <p:ext uri="{BB962C8B-B14F-4D97-AF65-F5344CB8AC3E}">
        <p14:creationId xmlns:p14="http://schemas.microsoft.com/office/powerpoint/2010/main" val="43441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F136E33-DE3A-4B55-96E9-830D15FBD02D}"/>
              </a:ext>
            </a:extLst>
          </p:cNvPr>
          <p:cNvSpPr/>
          <p:nvPr userDrawn="1"/>
        </p:nvSpPr>
        <p:spPr>
          <a:xfrm flipH="1">
            <a:off x="17492357" y="3"/>
            <a:ext cx="6891646" cy="3406810"/>
          </a:xfrm>
          <a:custGeom>
            <a:avLst/>
            <a:gdLst>
              <a:gd name="connsiteX0" fmla="*/ 3445823 w 3445823"/>
              <a:gd name="connsiteY0" fmla="*/ 0 h 1703405"/>
              <a:gd name="connsiteX1" fmla="*/ 0 w 3445823"/>
              <a:gd name="connsiteY1" fmla="*/ 0 h 1703405"/>
              <a:gd name="connsiteX2" fmla="*/ 0 w 3445823"/>
              <a:gd name="connsiteY2" fmla="*/ 1703405 h 1703405"/>
              <a:gd name="connsiteX3" fmla="*/ 2518490 w 3445823"/>
              <a:gd name="connsiteY3" fmla="*/ 1703405 h 1703405"/>
            </a:gdLst>
            <a:ahLst/>
            <a:cxnLst>
              <a:cxn ang="0">
                <a:pos x="connsiteX0" y="connsiteY0"/>
              </a:cxn>
              <a:cxn ang="0">
                <a:pos x="connsiteX1" y="connsiteY1"/>
              </a:cxn>
              <a:cxn ang="0">
                <a:pos x="connsiteX2" y="connsiteY2"/>
              </a:cxn>
              <a:cxn ang="0">
                <a:pos x="connsiteX3" y="connsiteY3"/>
              </a:cxn>
            </a:cxnLst>
            <a:rect l="l" t="t" r="r" b="b"/>
            <a:pathLst>
              <a:path w="3445823" h="1703405">
                <a:moveTo>
                  <a:pt x="3445823" y="0"/>
                </a:moveTo>
                <a:lnTo>
                  <a:pt x="0" y="0"/>
                </a:lnTo>
                <a:lnTo>
                  <a:pt x="0" y="1703405"/>
                </a:lnTo>
                <a:lnTo>
                  <a:pt x="2518490" y="17034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7200"/>
          </a:p>
        </p:txBody>
      </p:sp>
      <p:sp>
        <p:nvSpPr>
          <p:cNvPr id="7" name="Picture Placeholder 6">
            <a:extLst>
              <a:ext uri="{FF2B5EF4-FFF2-40B4-BE49-F238E27FC236}">
                <a16:creationId xmlns:a16="http://schemas.microsoft.com/office/drawing/2014/main" id="{349F7CA8-21A6-4A89-8E50-9618DEBA084E}"/>
              </a:ext>
            </a:extLst>
          </p:cNvPr>
          <p:cNvSpPr>
            <a:spLocks noGrp="1"/>
          </p:cNvSpPr>
          <p:nvPr>
            <p:ph type="pic" sz="quarter" idx="10"/>
          </p:nvPr>
        </p:nvSpPr>
        <p:spPr>
          <a:xfrm>
            <a:off x="13869428" y="1261502"/>
            <a:ext cx="9648724" cy="5520128"/>
          </a:xfrm>
          <a:custGeom>
            <a:avLst/>
            <a:gdLst>
              <a:gd name="connsiteX0" fmla="*/ 0 w 4824362"/>
              <a:gd name="connsiteY0" fmla="*/ 0 h 2760064"/>
              <a:gd name="connsiteX1" fmla="*/ 3312730 w 4824362"/>
              <a:gd name="connsiteY1" fmla="*/ 0 h 2760064"/>
              <a:gd name="connsiteX2" fmla="*/ 4824362 w 4824362"/>
              <a:gd name="connsiteY2" fmla="*/ 2760064 h 2760064"/>
              <a:gd name="connsiteX3" fmla="*/ 1511632 w 4824362"/>
              <a:gd name="connsiteY3" fmla="*/ 2760064 h 2760064"/>
            </a:gdLst>
            <a:ahLst/>
            <a:cxnLst>
              <a:cxn ang="0">
                <a:pos x="connsiteX0" y="connsiteY0"/>
              </a:cxn>
              <a:cxn ang="0">
                <a:pos x="connsiteX1" y="connsiteY1"/>
              </a:cxn>
              <a:cxn ang="0">
                <a:pos x="connsiteX2" y="connsiteY2"/>
              </a:cxn>
              <a:cxn ang="0">
                <a:pos x="connsiteX3" y="connsiteY3"/>
              </a:cxn>
            </a:cxnLst>
            <a:rect l="l" t="t" r="r" b="b"/>
            <a:pathLst>
              <a:path w="4824362" h="2760064">
                <a:moveTo>
                  <a:pt x="0" y="0"/>
                </a:moveTo>
                <a:lnTo>
                  <a:pt x="3312730" y="0"/>
                </a:lnTo>
                <a:lnTo>
                  <a:pt x="4824362" y="2760064"/>
                </a:lnTo>
                <a:lnTo>
                  <a:pt x="1511632" y="2760064"/>
                </a:lnTo>
                <a:close/>
              </a:path>
            </a:pathLst>
          </a:custGeom>
        </p:spPr>
        <p:txBody>
          <a:bodyPr wrap="square">
            <a:noAutofit/>
          </a:bodyPr>
          <a:lstStyle/>
          <a:p>
            <a:endParaRPr lang="en-ID"/>
          </a:p>
        </p:txBody>
      </p:sp>
      <p:sp>
        <p:nvSpPr>
          <p:cNvPr id="10" name="Picture Placeholder 9">
            <a:extLst>
              <a:ext uri="{FF2B5EF4-FFF2-40B4-BE49-F238E27FC236}">
                <a16:creationId xmlns:a16="http://schemas.microsoft.com/office/drawing/2014/main" id="{C94F3D7E-DD39-4B47-91B4-3E44D6786A07}"/>
              </a:ext>
            </a:extLst>
          </p:cNvPr>
          <p:cNvSpPr>
            <a:spLocks noGrp="1"/>
          </p:cNvSpPr>
          <p:nvPr>
            <p:ph type="pic" sz="quarter" idx="11"/>
          </p:nvPr>
        </p:nvSpPr>
        <p:spPr>
          <a:xfrm>
            <a:off x="10296405" y="7222649"/>
            <a:ext cx="10151978" cy="6493350"/>
          </a:xfrm>
          <a:custGeom>
            <a:avLst/>
            <a:gdLst>
              <a:gd name="connsiteX0" fmla="*/ 0 w 5075989"/>
              <a:gd name="connsiteY0" fmla="*/ 0 h 3246675"/>
              <a:gd name="connsiteX1" fmla="*/ 3223144 w 5075989"/>
              <a:gd name="connsiteY1" fmla="*/ 0 h 3246675"/>
              <a:gd name="connsiteX2" fmla="*/ 5075989 w 5075989"/>
              <a:gd name="connsiteY2" fmla="*/ 3246675 h 3246675"/>
              <a:gd name="connsiteX3" fmla="*/ 1852845 w 5075989"/>
              <a:gd name="connsiteY3" fmla="*/ 3246675 h 3246675"/>
            </a:gdLst>
            <a:ahLst/>
            <a:cxnLst>
              <a:cxn ang="0">
                <a:pos x="connsiteX0" y="connsiteY0"/>
              </a:cxn>
              <a:cxn ang="0">
                <a:pos x="connsiteX1" y="connsiteY1"/>
              </a:cxn>
              <a:cxn ang="0">
                <a:pos x="connsiteX2" y="connsiteY2"/>
              </a:cxn>
              <a:cxn ang="0">
                <a:pos x="connsiteX3" y="connsiteY3"/>
              </a:cxn>
            </a:cxnLst>
            <a:rect l="l" t="t" r="r" b="b"/>
            <a:pathLst>
              <a:path w="5075989" h="3246675">
                <a:moveTo>
                  <a:pt x="0" y="0"/>
                </a:moveTo>
                <a:lnTo>
                  <a:pt x="3223144" y="0"/>
                </a:lnTo>
                <a:lnTo>
                  <a:pt x="5075989" y="3246675"/>
                </a:lnTo>
                <a:lnTo>
                  <a:pt x="1852845" y="3246675"/>
                </a:lnTo>
                <a:close/>
              </a:path>
            </a:pathLst>
          </a:custGeom>
        </p:spPr>
        <p:txBody>
          <a:bodyPr wrap="square">
            <a:noAutofit/>
          </a:bodyPr>
          <a:lstStyle/>
          <a:p>
            <a:endParaRPr lang="en-ID"/>
          </a:p>
        </p:txBody>
      </p:sp>
    </p:spTree>
    <p:extLst>
      <p:ext uri="{BB962C8B-B14F-4D97-AF65-F5344CB8AC3E}">
        <p14:creationId xmlns:p14="http://schemas.microsoft.com/office/powerpoint/2010/main" val="3204155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9F2E94F-2FFC-4263-BDCB-871B9E83D171}"/>
              </a:ext>
            </a:extLst>
          </p:cNvPr>
          <p:cNvSpPr>
            <a:spLocks noGrp="1"/>
          </p:cNvSpPr>
          <p:nvPr>
            <p:ph type="pic" sz="quarter" idx="10"/>
          </p:nvPr>
        </p:nvSpPr>
        <p:spPr>
          <a:xfrm>
            <a:off x="2199179" y="4308059"/>
            <a:ext cx="6661882" cy="3691918"/>
          </a:xfrm>
          <a:custGeom>
            <a:avLst/>
            <a:gdLst>
              <a:gd name="connsiteX0" fmla="*/ 0 w 3330941"/>
              <a:gd name="connsiteY0" fmla="*/ 0 h 1845959"/>
              <a:gd name="connsiteX1" fmla="*/ 2844014 w 3330941"/>
              <a:gd name="connsiteY1" fmla="*/ 0 h 1845959"/>
              <a:gd name="connsiteX2" fmla="*/ 3330941 w 3330941"/>
              <a:gd name="connsiteY2" fmla="*/ 1845959 h 1845959"/>
              <a:gd name="connsiteX3" fmla="*/ 486927 w 3330941"/>
              <a:gd name="connsiteY3" fmla="*/ 1845959 h 1845959"/>
            </a:gdLst>
            <a:ahLst/>
            <a:cxnLst>
              <a:cxn ang="0">
                <a:pos x="connsiteX0" y="connsiteY0"/>
              </a:cxn>
              <a:cxn ang="0">
                <a:pos x="connsiteX1" y="connsiteY1"/>
              </a:cxn>
              <a:cxn ang="0">
                <a:pos x="connsiteX2" y="connsiteY2"/>
              </a:cxn>
              <a:cxn ang="0">
                <a:pos x="connsiteX3" y="connsiteY3"/>
              </a:cxn>
            </a:cxnLst>
            <a:rect l="l" t="t" r="r" b="b"/>
            <a:pathLst>
              <a:path w="3330941" h="1845959">
                <a:moveTo>
                  <a:pt x="0" y="0"/>
                </a:moveTo>
                <a:lnTo>
                  <a:pt x="2844014" y="0"/>
                </a:lnTo>
                <a:lnTo>
                  <a:pt x="3330941" y="1845959"/>
                </a:lnTo>
                <a:lnTo>
                  <a:pt x="486927" y="1845959"/>
                </a:lnTo>
                <a:close/>
              </a:path>
            </a:pathLst>
          </a:custGeom>
        </p:spPr>
        <p:txBody>
          <a:bodyPr wrap="square">
            <a:noAutofit/>
          </a:bodyPr>
          <a:lstStyle/>
          <a:p>
            <a:endParaRPr lang="en-ID"/>
          </a:p>
        </p:txBody>
      </p:sp>
      <p:sp>
        <p:nvSpPr>
          <p:cNvPr id="10" name="Picture Placeholder 9">
            <a:extLst>
              <a:ext uri="{FF2B5EF4-FFF2-40B4-BE49-F238E27FC236}">
                <a16:creationId xmlns:a16="http://schemas.microsoft.com/office/drawing/2014/main" id="{F2FE95D3-A919-47CC-8E83-8A19A59A9CAC}"/>
              </a:ext>
            </a:extLst>
          </p:cNvPr>
          <p:cNvSpPr>
            <a:spLocks noGrp="1"/>
          </p:cNvSpPr>
          <p:nvPr>
            <p:ph type="pic" sz="quarter" idx="11"/>
          </p:nvPr>
        </p:nvSpPr>
        <p:spPr>
          <a:xfrm>
            <a:off x="8861061" y="4308059"/>
            <a:ext cx="6661882" cy="3691918"/>
          </a:xfrm>
          <a:custGeom>
            <a:avLst/>
            <a:gdLst>
              <a:gd name="connsiteX0" fmla="*/ 0 w 3330941"/>
              <a:gd name="connsiteY0" fmla="*/ 0 h 1845959"/>
              <a:gd name="connsiteX1" fmla="*/ 2844014 w 3330941"/>
              <a:gd name="connsiteY1" fmla="*/ 0 h 1845959"/>
              <a:gd name="connsiteX2" fmla="*/ 3330941 w 3330941"/>
              <a:gd name="connsiteY2" fmla="*/ 1845959 h 1845959"/>
              <a:gd name="connsiteX3" fmla="*/ 486927 w 3330941"/>
              <a:gd name="connsiteY3" fmla="*/ 1845959 h 1845959"/>
            </a:gdLst>
            <a:ahLst/>
            <a:cxnLst>
              <a:cxn ang="0">
                <a:pos x="connsiteX0" y="connsiteY0"/>
              </a:cxn>
              <a:cxn ang="0">
                <a:pos x="connsiteX1" y="connsiteY1"/>
              </a:cxn>
              <a:cxn ang="0">
                <a:pos x="connsiteX2" y="connsiteY2"/>
              </a:cxn>
              <a:cxn ang="0">
                <a:pos x="connsiteX3" y="connsiteY3"/>
              </a:cxn>
            </a:cxnLst>
            <a:rect l="l" t="t" r="r" b="b"/>
            <a:pathLst>
              <a:path w="3330941" h="1845959">
                <a:moveTo>
                  <a:pt x="0" y="0"/>
                </a:moveTo>
                <a:lnTo>
                  <a:pt x="2844014" y="0"/>
                </a:lnTo>
                <a:lnTo>
                  <a:pt x="3330941" y="1845959"/>
                </a:lnTo>
                <a:lnTo>
                  <a:pt x="486927" y="1845959"/>
                </a:lnTo>
                <a:close/>
              </a:path>
            </a:pathLst>
          </a:custGeom>
        </p:spPr>
        <p:txBody>
          <a:bodyPr wrap="square">
            <a:noAutofit/>
          </a:bodyPr>
          <a:lstStyle/>
          <a:p>
            <a:endParaRPr lang="en-ID"/>
          </a:p>
        </p:txBody>
      </p:sp>
      <p:sp>
        <p:nvSpPr>
          <p:cNvPr id="13" name="Picture Placeholder 12">
            <a:extLst>
              <a:ext uri="{FF2B5EF4-FFF2-40B4-BE49-F238E27FC236}">
                <a16:creationId xmlns:a16="http://schemas.microsoft.com/office/drawing/2014/main" id="{35AAF4AA-9F32-4963-813C-5DB4C3678A19}"/>
              </a:ext>
            </a:extLst>
          </p:cNvPr>
          <p:cNvSpPr>
            <a:spLocks noGrp="1"/>
          </p:cNvSpPr>
          <p:nvPr>
            <p:ph type="pic" sz="quarter" idx="12"/>
          </p:nvPr>
        </p:nvSpPr>
        <p:spPr>
          <a:xfrm>
            <a:off x="15522943" y="4308059"/>
            <a:ext cx="6661882" cy="3691918"/>
          </a:xfrm>
          <a:custGeom>
            <a:avLst/>
            <a:gdLst>
              <a:gd name="connsiteX0" fmla="*/ 0 w 3330941"/>
              <a:gd name="connsiteY0" fmla="*/ 0 h 1845959"/>
              <a:gd name="connsiteX1" fmla="*/ 2844014 w 3330941"/>
              <a:gd name="connsiteY1" fmla="*/ 0 h 1845959"/>
              <a:gd name="connsiteX2" fmla="*/ 3330941 w 3330941"/>
              <a:gd name="connsiteY2" fmla="*/ 1845959 h 1845959"/>
              <a:gd name="connsiteX3" fmla="*/ 486927 w 3330941"/>
              <a:gd name="connsiteY3" fmla="*/ 1845959 h 1845959"/>
            </a:gdLst>
            <a:ahLst/>
            <a:cxnLst>
              <a:cxn ang="0">
                <a:pos x="connsiteX0" y="connsiteY0"/>
              </a:cxn>
              <a:cxn ang="0">
                <a:pos x="connsiteX1" y="connsiteY1"/>
              </a:cxn>
              <a:cxn ang="0">
                <a:pos x="connsiteX2" y="connsiteY2"/>
              </a:cxn>
              <a:cxn ang="0">
                <a:pos x="connsiteX3" y="connsiteY3"/>
              </a:cxn>
            </a:cxnLst>
            <a:rect l="l" t="t" r="r" b="b"/>
            <a:pathLst>
              <a:path w="3330941" h="1845959">
                <a:moveTo>
                  <a:pt x="0" y="0"/>
                </a:moveTo>
                <a:lnTo>
                  <a:pt x="2844014" y="0"/>
                </a:lnTo>
                <a:lnTo>
                  <a:pt x="3330941" y="1845959"/>
                </a:lnTo>
                <a:lnTo>
                  <a:pt x="486927" y="1845959"/>
                </a:lnTo>
                <a:close/>
              </a:path>
            </a:pathLst>
          </a:custGeom>
        </p:spPr>
        <p:txBody>
          <a:bodyPr wrap="square">
            <a:noAutofit/>
          </a:bodyPr>
          <a:lstStyle/>
          <a:p>
            <a:endParaRPr lang="en-ID"/>
          </a:p>
        </p:txBody>
      </p:sp>
    </p:spTree>
    <p:extLst>
      <p:ext uri="{BB962C8B-B14F-4D97-AF65-F5344CB8AC3E}">
        <p14:creationId xmlns:p14="http://schemas.microsoft.com/office/powerpoint/2010/main" val="225441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22B536A-710B-4DA8-A94D-85E2B7AA72B0}"/>
              </a:ext>
            </a:extLst>
          </p:cNvPr>
          <p:cNvSpPr/>
          <p:nvPr userDrawn="1"/>
        </p:nvSpPr>
        <p:spPr>
          <a:xfrm>
            <a:off x="4032079" y="6857999"/>
            <a:ext cx="20351922" cy="6858002"/>
          </a:xfrm>
          <a:custGeom>
            <a:avLst/>
            <a:gdLst>
              <a:gd name="connsiteX0" fmla="*/ 1887562 w 10175961"/>
              <a:gd name="connsiteY0" fmla="*/ 0 h 3429001"/>
              <a:gd name="connsiteX1" fmla="*/ 10175961 w 10175961"/>
              <a:gd name="connsiteY1" fmla="*/ 0 h 3429001"/>
              <a:gd name="connsiteX2" fmla="*/ 10175961 w 10175961"/>
              <a:gd name="connsiteY2" fmla="*/ 3391466 h 3429001"/>
              <a:gd name="connsiteX3" fmla="*/ 10155299 w 10175961"/>
              <a:gd name="connsiteY3" fmla="*/ 3429001 h 3429001"/>
              <a:gd name="connsiteX4" fmla="*/ 0 w 10175961"/>
              <a:gd name="connsiteY4" fmla="*/ 3429001 h 3429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5961" h="3429001">
                <a:moveTo>
                  <a:pt x="1887562" y="0"/>
                </a:moveTo>
                <a:lnTo>
                  <a:pt x="10175961" y="0"/>
                </a:lnTo>
                <a:lnTo>
                  <a:pt x="10175961" y="3391466"/>
                </a:lnTo>
                <a:lnTo>
                  <a:pt x="10155299" y="3429001"/>
                </a:lnTo>
                <a:lnTo>
                  <a:pt x="0" y="3429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7200"/>
          </a:p>
        </p:txBody>
      </p:sp>
      <p:sp>
        <p:nvSpPr>
          <p:cNvPr id="6" name="Picture Placeholder 5">
            <a:extLst>
              <a:ext uri="{FF2B5EF4-FFF2-40B4-BE49-F238E27FC236}">
                <a16:creationId xmlns:a16="http://schemas.microsoft.com/office/drawing/2014/main" id="{46454F24-0D01-444F-8E17-6686BDF825FD}"/>
              </a:ext>
            </a:extLst>
          </p:cNvPr>
          <p:cNvSpPr>
            <a:spLocks noGrp="1"/>
          </p:cNvSpPr>
          <p:nvPr>
            <p:ph type="pic" sz="quarter" idx="10"/>
          </p:nvPr>
        </p:nvSpPr>
        <p:spPr>
          <a:xfrm>
            <a:off x="2122958" y="2813162"/>
            <a:ext cx="8089668" cy="8089668"/>
          </a:xfrm>
          <a:custGeom>
            <a:avLst/>
            <a:gdLst>
              <a:gd name="connsiteX0" fmla="*/ 2022417 w 4044834"/>
              <a:gd name="connsiteY0" fmla="*/ 0 h 4044834"/>
              <a:gd name="connsiteX1" fmla="*/ 4044834 w 4044834"/>
              <a:gd name="connsiteY1" fmla="*/ 2022417 h 4044834"/>
              <a:gd name="connsiteX2" fmla="*/ 2022417 w 4044834"/>
              <a:gd name="connsiteY2" fmla="*/ 4044834 h 4044834"/>
              <a:gd name="connsiteX3" fmla="*/ 0 w 4044834"/>
              <a:gd name="connsiteY3" fmla="*/ 2022417 h 4044834"/>
              <a:gd name="connsiteX4" fmla="*/ 2022417 w 4044834"/>
              <a:gd name="connsiteY4" fmla="*/ 0 h 4044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4834" h="4044834">
                <a:moveTo>
                  <a:pt x="2022417" y="0"/>
                </a:moveTo>
                <a:cubicBezTo>
                  <a:pt x="3139367" y="0"/>
                  <a:pt x="4044834" y="905467"/>
                  <a:pt x="4044834" y="2022417"/>
                </a:cubicBezTo>
                <a:cubicBezTo>
                  <a:pt x="4044834" y="3139367"/>
                  <a:pt x="3139367" y="4044834"/>
                  <a:pt x="2022417" y="4044834"/>
                </a:cubicBezTo>
                <a:cubicBezTo>
                  <a:pt x="905467" y="4044834"/>
                  <a:pt x="0" y="3139367"/>
                  <a:pt x="0" y="2022417"/>
                </a:cubicBezTo>
                <a:cubicBezTo>
                  <a:pt x="0" y="905467"/>
                  <a:pt x="905467" y="0"/>
                  <a:pt x="2022417" y="0"/>
                </a:cubicBezTo>
                <a:close/>
              </a:path>
            </a:pathLst>
          </a:custGeom>
        </p:spPr>
        <p:txBody>
          <a:bodyPr wrap="square">
            <a:noAutofit/>
          </a:bodyPr>
          <a:lstStyle/>
          <a:p>
            <a:endParaRPr lang="en-ID"/>
          </a:p>
        </p:txBody>
      </p:sp>
    </p:spTree>
    <p:extLst>
      <p:ext uri="{BB962C8B-B14F-4D97-AF65-F5344CB8AC3E}">
        <p14:creationId xmlns:p14="http://schemas.microsoft.com/office/powerpoint/2010/main" val="1743870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AAFBD1EE-51C9-451D-8883-E436B415AD68}"/>
              </a:ext>
            </a:extLst>
          </p:cNvPr>
          <p:cNvSpPr/>
          <p:nvPr userDrawn="1"/>
        </p:nvSpPr>
        <p:spPr>
          <a:xfrm>
            <a:off x="9753600" y="6042720"/>
            <a:ext cx="14630400" cy="5572328"/>
          </a:xfrm>
          <a:custGeom>
            <a:avLst/>
            <a:gdLst>
              <a:gd name="connsiteX0" fmla="*/ 1533701 w 7315200"/>
              <a:gd name="connsiteY0" fmla="*/ 0 h 2786164"/>
              <a:gd name="connsiteX1" fmla="*/ 7315200 w 7315200"/>
              <a:gd name="connsiteY1" fmla="*/ 0 h 2786164"/>
              <a:gd name="connsiteX2" fmla="*/ 7315200 w 7315200"/>
              <a:gd name="connsiteY2" fmla="*/ 2786164 h 2786164"/>
              <a:gd name="connsiteX3" fmla="*/ 0 w 7315200"/>
              <a:gd name="connsiteY3" fmla="*/ 2786164 h 2786164"/>
            </a:gdLst>
            <a:ahLst/>
            <a:cxnLst>
              <a:cxn ang="0">
                <a:pos x="connsiteX0" y="connsiteY0"/>
              </a:cxn>
              <a:cxn ang="0">
                <a:pos x="connsiteX1" y="connsiteY1"/>
              </a:cxn>
              <a:cxn ang="0">
                <a:pos x="connsiteX2" y="connsiteY2"/>
              </a:cxn>
              <a:cxn ang="0">
                <a:pos x="connsiteX3" y="connsiteY3"/>
              </a:cxn>
            </a:cxnLst>
            <a:rect l="l" t="t" r="r" b="b"/>
            <a:pathLst>
              <a:path w="7315200" h="2786164">
                <a:moveTo>
                  <a:pt x="1533701" y="0"/>
                </a:moveTo>
                <a:lnTo>
                  <a:pt x="7315200" y="0"/>
                </a:lnTo>
                <a:lnTo>
                  <a:pt x="7315200" y="2786164"/>
                </a:lnTo>
                <a:lnTo>
                  <a:pt x="0" y="278616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7200"/>
          </a:p>
        </p:txBody>
      </p:sp>
      <p:sp>
        <p:nvSpPr>
          <p:cNvPr id="13" name="Picture Placeholder 12">
            <a:extLst>
              <a:ext uri="{FF2B5EF4-FFF2-40B4-BE49-F238E27FC236}">
                <a16:creationId xmlns:a16="http://schemas.microsoft.com/office/drawing/2014/main" id="{E44BAE08-4070-4594-9B6D-A6F260A70C79}"/>
              </a:ext>
            </a:extLst>
          </p:cNvPr>
          <p:cNvSpPr>
            <a:spLocks noGrp="1"/>
          </p:cNvSpPr>
          <p:nvPr>
            <p:ph type="pic" sz="quarter" idx="10"/>
          </p:nvPr>
        </p:nvSpPr>
        <p:spPr>
          <a:xfrm>
            <a:off x="0" y="6288085"/>
            <a:ext cx="7471732" cy="4702754"/>
          </a:xfrm>
          <a:custGeom>
            <a:avLst/>
            <a:gdLst>
              <a:gd name="connsiteX0" fmla="*/ 0 w 3735866"/>
              <a:gd name="connsiteY0" fmla="*/ 0 h 2351377"/>
              <a:gd name="connsiteX1" fmla="*/ 2441504 w 3735866"/>
              <a:gd name="connsiteY1" fmla="*/ 0 h 2351377"/>
              <a:gd name="connsiteX2" fmla="*/ 3735866 w 3735866"/>
              <a:gd name="connsiteY2" fmla="*/ 2351377 h 2351377"/>
              <a:gd name="connsiteX3" fmla="*/ 0 w 3735866"/>
              <a:gd name="connsiteY3" fmla="*/ 2351377 h 2351377"/>
            </a:gdLst>
            <a:ahLst/>
            <a:cxnLst>
              <a:cxn ang="0">
                <a:pos x="connsiteX0" y="connsiteY0"/>
              </a:cxn>
              <a:cxn ang="0">
                <a:pos x="connsiteX1" y="connsiteY1"/>
              </a:cxn>
              <a:cxn ang="0">
                <a:pos x="connsiteX2" y="connsiteY2"/>
              </a:cxn>
              <a:cxn ang="0">
                <a:pos x="connsiteX3" y="connsiteY3"/>
              </a:cxn>
            </a:cxnLst>
            <a:rect l="l" t="t" r="r" b="b"/>
            <a:pathLst>
              <a:path w="3735866" h="2351377">
                <a:moveTo>
                  <a:pt x="0" y="0"/>
                </a:moveTo>
                <a:lnTo>
                  <a:pt x="2441504" y="0"/>
                </a:lnTo>
                <a:lnTo>
                  <a:pt x="3735866" y="2351377"/>
                </a:lnTo>
                <a:lnTo>
                  <a:pt x="0" y="2351377"/>
                </a:lnTo>
                <a:close/>
              </a:path>
            </a:pathLst>
          </a:custGeom>
        </p:spPr>
        <p:txBody>
          <a:bodyPr wrap="square">
            <a:noAutofit/>
          </a:bodyPr>
          <a:lstStyle/>
          <a:p>
            <a:endParaRPr lang="en-ID"/>
          </a:p>
        </p:txBody>
      </p:sp>
      <p:sp>
        <p:nvSpPr>
          <p:cNvPr id="10" name="Picture Placeholder 9">
            <a:extLst>
              <a:ext uri="{FF2B5EF4-FFF2-40B4-BE49-F238E27FC236}">
                <a16:creationId xmlns:a16="http://schemas.microsoft.com/office/drawing/2014/main" id="{1DB35847-8C0E-4477-B82A-31427A5E8B6F}"/>
              </a:ext>
            </a:extLst>
          </p:cNvPr>
          <p:cNvSpPr>
            <a:spLocks noGrp="1"/>
          </p:cNvSpPr>
          <p:nvPr>
            <p:ph type="pic" sz="quarter" idx="11"/>
          </p:nvPr>
        </p:nvSpPr>
        <p:spPr>
          <a:xfrm>
            <a:off x="5233662" y="6288083"/>
            <a:ext cx="10138732" cy="4702754"/>
          </a:xfrm>
          <a:custGeom>
            <a:avLst/>
            <a:gdLst>
              <a:gd name="connsiteX0" fmla="*/ 0 w 5069366"/>
              <a:gd name="connsiteY0" fmla="*/ 0 h 2351377"/>
              <a:gd name="connsiteX1" fmla="*/ 3775004 w 5069366"/>
              <a:gd name="connsiteY1" fmla="*/ 0 h 2351377"/>
              <a:gd name="connsiteX2" fmla="*/ 5069366 w 5069366"/>
              <a:gd name="connsiteY2" fmla="*/ 2351377 h 2351377"/>
              <a:gd name="connsiteX3" fmla="*/ 1294362 w 5069366"/>
              <a:gd name="connsiteY3" fmla="*/ 2351377 h 2351377"/>
            </a:gdLst>
            <a:ahLst/>
            <a:cxnLst>
              <a:cxn ang="0">
                <a:pos x="connsiteX0" y="connsiteY0"/>
              </a:cxn>
              <a:cxn ang="0">
                <a:pos x="connsiteX1" y="connsiteY1"/>
              </a:cxn>
              <a:cxn ang="0">
                <a:pos x="connsiteX2" y="connsiteY2"/>
              </a:cxn>
              <a:cxn ang="0">
                <a:pos x="connsiteX3" y="connsiteY3"/>
              </a:cxn>
            </a:cxnLst>
            <a:rect l="l" t="t" r="r" b="b"/>
            <a:pathLst>
              <a:path w="5069366" h="2351377">
                <a:moveTo>
                  <a:pt x="0" y="0"/>
                </a:moveTo>
                <a:lnTo>
                  <a:pt x="3775004" y="0"/>
                </a:lnTo>
                <a:lnTo>
                  <a:pt x="5069366" y="2351377"/>
                </a:lnTo>
                <a:lnTo>
                  <a:pt x="1294362" y="2351377"/>
                </a:lnTo>
                <a:close/>
              </a:path>
            </a:pathLst>
          </a:custGeom>
        </p:spPr>
        <p:txBody>
          <a:bodyPr wrap="square">
            <a:noAutofit/>
          </a:bodyPr>
          <a:lstStyle/>
          <a:p>
            <a:endParaRPr lang="en-ID"/>
          </a:p>
        </p:txBody>
      </p:sp>
    </p:spTree>
    <p:extLst>
      <p:ext uri="{BB962C8B-B14F-4D97-AF65-F5344CB8AC3E}">
        <p14:creationId xmlns:p14="http://schemas.microsoft.com/office/powerpoint/2010/main" val="57657171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A5B979-89F8-46E3-A2FF-0099E6D63CA6}"/>
              </a:ext>
            </a:extLst>
          </p:cNvPr>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DE1E936F-972A-4CCF-9ACF-C91BF2C642A3}"/>
              </a:ext>
            </a:extLst>
          </p:cNvPr>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A4563D2-B874-4127-8019-341C67191AAB}"/>
              </a:ext>
            </a:extLst>
          </p:cNvPr>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A8F08A23-DE09-41C2-8DF8-7E26E01387DB}" type="datetimeFigureOut">
              <a:rPr lang="en-ID" smtClean="0"/>
              <a:t>10/09/2024</a:t>
            </a:fld>
            <a:endParaRPr lang="en-ID"/>
          </a:p>
        </p:txBody>
      </p:sp>
      <p:sp>
        <p:nvSpPr>
          <p:cNvPr id="5" name="Footer Placeholder 4">
            <a:extLst>
              <a:ext uri="{FF2B5EF4-FFF2-40B4-BE49-F238E27FC236}">
                <a16:creationId xmlns:a16="http://schemas.microsoft.com/office/drawing/2014/main" id="{C5D2DE4F-8487-4E68-A5E9-D106B3DC8034}"/>
              </a:ext>
            </a:extLst>
          </p:cNvPr>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4EC4BEF3-AB47-4F5A-8A52-DCB9F21330EE}"/>
              </a:ext>
            </a:extLst>
          </p:cNvPr>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6F8817EF-748B-42FC-8F28-0EBFAFDD35F4}" type="slidenum">
              <a:rPr lang="en-ID" smtClean="0"/>
              <a:t>‹N°›</a:t>
            </a:fld>
            <a:endParaRPr lang="en-ID"/>
          </a:p>
        </p:txBody>
      </p:sp>
      <p:cxnSp>
        <p:nvCxnSpPr>
          <p:cNvPr id="7" name="Connecteur droit 6">
            <a:extLst>
              <a:ext uri="{FF2B5EF4-FFF2-40B4-BE49-F238E27FC236}">
                <a16:creationId xmlns:a16="http://schemas.microsoft.com/office/drawing/2014/main" id="{183CFA30-A926-AEB8-C81A-65DF74AC6CED}"/>
              </a:ext>
            </a:extLst>
          </p:cNvPr>
          <p:cNvCxnSpPr>
            <a:cxnSpLocks/>
          </p:cNvCxnSpPr>
          <p:nvPr userDrawn="1"/>
        </p:nvCxnSpPr>
        <p:spPr>
          <a:xfrm flipH="1">
            <a:off x="-25400" y="13682453"/>
            <a:ext cx="21924000" cy="0"/>
          </a:xfrm>
          <a:prstGeom prst="line">
            <a:avLst/>
          </a:prstGeom>
          <a:ln w="76200">
            <a:gradFill>
              <a:gsLst>
                <a:gs pos="0">
                  <a:srgbClr val="11AF50"/>
                </a:gs>
                <a:gs pos="100000">
                  <a:srgbClr val="FD8E16"/>
                </a:gs>
              </a:gsLst>
              <a:lin ang="0" scaled="0"/>
            </a:gradFill>
          </a:ln>
        </p:spPr>
        <p:style>
          <a:lnRef idx="1">
            <a:schemeClr val="accent1"/>
          </a:lnRef>
          <a:fillRef idx="0">
            <a:schemeClr val="accent1"/>
          </a:fillRef>
          <a:effectRef idx="0">
            <a:schemeClr val="accent1"/>
          </a:effectRef>
          <a:fontRef idx="minor">
            <a:schemeClr val="tx1"/>
          </a:fontRef>
        </p:style>
      </p:cxnSp>
      <p:sp>
        <p:nvSpPr>
          <p:cNvPr id="8" name="Rectangle 9">
            <a:extLst>
              <a:ext uri="{FF2B5EF4-FFF2-40B4-BE49-F238E27FC236}">
                <a16:creationId xmlns:a16="http://schemas.microsoft.com/office/drawing/2014/main" id="{D9675505-9370-EF28-F5BD-CCFB26CC5D99}"/>
              </a:ext>
            </a:extLst>
          </p:cNvPr>
          <p:cNvSpPr/>
          <p:nvPr userDrawn="1"/>
        </p:nvSpPr>
        <p:spPr>
          <a:xfrm rot="10800000">
            <a:off x="21864000" y="12620097"/>
            <a:ext cx="2520000" cy="1107445"/>
          </a:xfrm>
          <a:custGeom>
            <a:avLst/>
            <a:gdLst>
              <a:gd name="connsiteX0" fmla="*/ 0 w 6836229"/>
              <a:gd name="connsiteY0" fmla="*/ 0 h 1015655"/>
              <a:gd name="connsiteX1" fmla="*/ 6836229 w 6836229"/>
              <a:gd name="connsiteY1" fmla="*/ 0 h 1015655"/>
              <a:gd name="connsiteX2" fmla="*/ 6836229 w 6836229"/>
              <a:gd name="connsiteY2" fmla="*/ 1015655 h 1015655"/>
              <a:gd name="connsiteX3" fmla="*/ 0 w 6836229"/>
              <a:gd name="connsiteY3" fmla="*/ 1015655 h 1015655"/>
              <a:gd name="connsiteX4" fmla="*/ 0 w 6836229"/>
              <a:gd name="connsiteY4" fmla="*/ 0 h 1015655"/>
              <a:gd name="connsiteX0" fmla="*/ 0 w 8251372"/>
              <a:gd name="connsiteY0" fmla="*/ 0 h 1015655"/>
              <a:gd name="connsiteX1" fmla="*/ 8251372 w 8251372"/>
              <a:gd name="connsiteY1" fmla="*/ 0 h 1015655"/>
              <a:gd name="connsiteX2" fmla="*/ 6836229 w 8251372"/>
              <a:gd name="connsiteY2" fmla="*/ 1015655 h 1015655"/>
              <a:gd name="connsiteX3" fmla="*/ 0 w 8251372"/>
              <a:gd name="connsiteY3" fmla="*/ 1015655 h 1015655"/>
              <a:gd name="connsiteX4" fmla="*/ 0 w 8251372"/>
              <a:gd name="connsiteY4" fmla="*/ 0 h 1015655"/>
              <a:gd name="connsiteX0" fmla="*/ 0 w 7547678"/>
              <a:gd name="connsiteY0" fmla="*/ 0 h 1015655"/>
              <a:gd name="connsiteX1" fmla="*/ 7547678 w 7547678"/>
              <a:gd name="connsiteY1" fmla="*/ 21771 h 1015655"/>
              <a:gd name="connsiteX2" fmla="*/ 6836229 w 7547678"/>
              <a:gd name="connsiteY2" fmla="*/ 1015655 h 1015655"/>
              <a:gd name="connsiteX3" fmla="*/ 0 w 7547678"/>
              <a:gd name="connsiteY3" fmla="*/ 1015655 h 1015655"/>
              <a:gd name="connsiteX4" fmla="*/ 0 w 7547678"/>
              <a:gd name="connsiteY4" fmla="*/ 0 h 1015655"/>
              <a:gd name="connsiteX0" fmla="*/ 0 w 7332031"/>
              <a:gd name="connsiteY0" fmla="*/ 45719 h 1061374"/>
              <a:gd name="connsiteX1" fmla="*/ 7332031 w 7332031"/>
              <a:gd name="connsiteY1" fmla="*/ 0 h 1061374"/>
              <a:gd name="connsiteX2" fmla="*/ 6836229 w 7332031"/>
              <a:gd name="connsiteY2" fmla="*/ 1061374 h 1061374"/>
              <a:gd name="connsiteX3" fmla="*/ 0 w 7332031"/>
              <a:gd name="connsiteY3" fmla="*/ 1061374 h 1061374"/>
              <a:gd name="connsiteX4" fmla="*/ 0 w 7332031"/>
              <a:gd name="connsiteY4" fmla="*/ 45719 h 1061374"/>
              <a:gd name="connsiteX0" fmla="*/ 0 w 7313697"/>
              <a:gd name="connsiteY0" fmla="*/ 0 h 1015655"/>
              <a:gd name="connsiteX1" fmla="*/ 7313697 w 7313697"/>
              <a:gd name="connsiteY1" fmla="*/ 12896 h 1015655"/>
              <a:gd name="connsiteX2" fmla="*/ 6836229 w 7313697"/>
              <a:gd name="connsiteY2" fmla="*/ 1015655 h 1015655"/>
              <a:gd name="connsiteX3" fmla="*/ 0 w 7313697"/>
              <a:gd name="connsiteY3" fmla="*/ 1015655 h 1015655"/>
              <a:gd name="connsiteX4" fmla="*/ 0 w 7313697"/>
              <a:gd name="connsiteY4" fmla="*/ 0 h 1015655"/>
              <a:gd name="connsiteX0" fmla="*/ 0 w 7313697"/>
              <a:gd name="connsiteY0" fmla="*/ 4689 h 1020344"/>
              <a:gd name="connsiteX1" fmla="*/ 7313697 w 7313697"/>
              <a:gd name="connsiteY1" fmla="*/ 0 h 1020344"/>
              <a:gd name="connsiteX2" fmla="*/ 6836229 w 7313697"/>
              <a:gd name="connsiteY2" fmla="*/ 1020344 h 1020344"/>
              <a:gd name="connsiteX3" fmla="*/ 0 w 7313697"/>
              <a:gd name="connsiteY3" fmla="*/ 1020344 h 1020344"/>
              <a:gd name="connsiteX4" fmla="*/ 0 w 7313697"/>
              <a:gd name="connsiteY4" fmla="*/ 4689 h 1020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3697" h="1020344">
                <a:moveTo>
                  <a:pt x="0" y="4689"/>
                </a:moveTo>
                <a:lnTo>
                  <a:pt x="7313697" y="0"/>
                </a:lnTo>
                <a:lnTo>
                  <a:pt x="6836229" y="1020344"/>
                </a:lnTo>
                <a:lnTo>
                  <a:pt x="0" y="1020344"/>
                </a:lnTo>
                <a:lnTo>
                  <a:pt x="0" y="4689"/>
                </a:lnTo>
                <a:close/>
              </a:path>
            </a:pathLst>
          </a:custGeom>
          <a:solidFill>
            <a:srgbClr val="11AF50"/>
          </a:solidFill>
          <a:ln>
            <a:noFill/>
          </a:ln>
          <a:effectLst>
            <a:outerShdw blurRad="508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solidFill>
                <a:prstClr val="white"/>
              </a:solidFill>
            </a:endParaRPr>
          </a:p>
        </p:txBody>
      </p:sp>
      <p:sp>
        <p:nvSpPr>
          <p:cNvPr id="9" name="ZoneTexte 8">
            <a:extLst>
              <a:ext uri="{FF2B5EF4-FFF2-40B4-BE49-F238E27FC236}">
                <a16:creationId xmlns:a16="http://schemas.microsoft.com/office/drawing/2014/main" id="{F954A609-8F32-FF93-A92B-44A73C685122}"/>
              </a:ext>
            </a:extLst>
          </p:cNvPr>
          <p:cNvSpPr txBox="1"/>
          <p:nvPr userDrawn="1"/>
        </p:nvSpPr>
        <p:spPr>
          <a:xfrm>
            <a:off x="20326332" y="12901054"/>
            <a:ext cx="3634442" cy="523220"/>
          </a:xfrm>
          <a:prstGeom prst="rect">
            <a:avLst/>
          </a:prstGeom>
          <a:noFill/>
        </p:spPr>
        <p:txBody>
          <a:bodyPr wrap="square">
            <a:spAutoFit/>
          </a:bodyPr>
          <a:lstStyle/>
          <a:p>
            <a:pPr marL="0" marR="0" lvl="0" indent="0" algn="r" defTabSz="1828800" rtl="0" eaLnBrk="1" fontAlgn="auto" latinLnBrk="0" hangingPunct="1">
              <a:lnSpc>
                <a:spcPct val="100000"/>
              </a:lnSpc>
              <a:spcBef>
                <a:spcPts val="0"/>
              </a:spcBef>
              <a:spcAft>
                <a:spcPts val="0"/>
              </a:spcAft>
              <a:buClrTx/>
              <a:buSzTx/>
              <a:buFontTx/>
              <a:buNone/>
              <a:tabLst/>
              <a:defRPr/>
            </a:pPr>
            <a:r>
              <a:rPr lang="en-US" sz="2800" b="1" dirty="0">
                <a:solidFill>
                  <a:schemeClr val="bg1"/>
                </a:solidFill>
                <a:latin typeface="Montserrat" panose="00000500000000000000" pitchFamily="2" charset="0"/>
                <a:ea typeface="Open Sans" panose="020B0606030504020204" pitchFamily="34" charset="0"/>
                <a:cs typeface="Poppins SemiBold" panose="00000700000000000000" pitchFamily="2" charset="0"/>
              </a:rPr>
              <a:t>Page </a:t>
            </a:r>
            <a:fld id="{34E0B5DC-EFBE-485A-89FB-4CC9A5902232}" type="slidenum">
              <a:rPr kumimoji="0" lang="en-US" sz="2800" b="1" i="0" u="none" strike="noStrike" kern="1200" cap="none" spc="0" normalizeH="0" baseline="0" noProof="0" smtClean="0">
                <a:ln>
                  <a:noFill/>
                </a:ln>
                <a:solidFill>
                  <a:schemeClr val="bg1"/>
                </a:solidFill>
                <a:effectLst/>
                <a:uLnTx/>
                <a:uFillTx/>
                <a:latin typeface="Montserrat" panose="00000500000000000000" pitchFamily="50" charset="0"/>
                <a:ea typeface="Open Sans" panose="020B0606030504020204" pitchFamily="34" charset="0"/>
                <a:cs typeface="Open Sans" panose="020B0606030504020204" pitchFamily="34" charset="0"/>
              </a:rPr>
              <a:pPr marL="0" marR="0" lvl="0" indent="0" algn="r" defTabSz="1828800" rtl="0" eaLnBrk="1" fontAlgn="auto" latinLnBrk="0" hangingPunct="1">
                <a:lnSpc>
                  <a:spcPct val="100000"/>
                </a:lnSpc>
                <a:spcBef>
                  <a:spcPts val="0"/>
                </a:spcBef>
                <a:spcAft>
                  <a:spcPts val="0"/>
                </a:spcAft>
                <a:buClrTx/>
                <a:buSzTx/>
                <a:buFontTx/>
                <a:buNone/>
                <a:tabLst/>
                <a:defRPr/>
              </a:pPr>
              <a:t>‹N°›</a:t>
            </a:fld>
            <a:r>
              <a:rPr lang="en-US" sz="2800" b="1" dirty="0">
                <a:solidFill>
                  <a:schemeClr val="bg1"/>
                </a:solidFill>
                <a:latin typeface="Montserrat" panose="00000500000000000000" pitchFamily="2" charset="0"/>
                <a:ea typeface="Open Sans" panose="020B0606030504020204" pitchFamily="34" charset="0"/>
                <a:cs typeface="Poppins SemiBold" panose="00000700000000000000" pitchFamily="2" charset="0"/>
              </a:rPr>
              <a:t> </a:t>
            </a:r>
          </a:p>
        </p:txBody>
      </p:sp>
      <p:grpSp>
        <p:nvGrpSpPr>
          <p:cNvPr id="10" name="Group 15">
            <a:extLst>
              <a:ext uri="{FF2B5EF4-FFF2-40B4-BE49-F238E27FC236}">
                <a16:creationId xmlns:a16="http://schemas.microsoft.com/office/drawing/2014/main" id="{C133AC55-CE1B-D544-01F9-97AE043A81EF}"/>
              </a:ext>
            </a:extLst>
          </p:cNvPr>
          <p:cNvGrpSpPr/>
          <p:nvPr userDrawn="1"/>
        </p:nvGrpSpPr>
        <p:grpSpPr>
          <a:xfrm>
            <a:off x="22916202" y="534807"/>
            <a:ext cx="714372" cy="346446"/>
            <a:chOff x="10991850" y="470330"/>
            <a:chExt cx="728661" cy="173223"/>
          </a:xfrm>
          <a:solidFill>
            <a:srgbClr val="FD8E16"/>
          </a:solidFill>
        </p:grpSpPr>
        <p:sp>
          <p:nvSpPr>
            <p:cNvPr id="11" name="Rectangle 10">
              <a:extLst>
                <a:ext uri="{FF2B5EF4-FFF2-40B4-BE49-F238E27FC236}">
                  <a16:creationId xmlns:a16="http://schemas.microsoft.com/office/drawing/2014/main" id="{25AD602D-6182-E915-CF65-BFB33EF9DDA3}"/>
                </a:ext>
              </a:extLst>
            </p:cNvPr>
            <p:cNvSpPr/>
            <p:nvPr/>
          </p:nvSpPr>
          <p:spPr>
            <a:xfrm>
              <a:off x="10991850" y="470330"/>
              <a:ext cx="728661"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latin typeface="Open Sans"/>
              </a:endParaRPr>
            </a:p>
          </p:txBody>
        </p:sp>
        <p:sp>
          <p:nvSpPr>
            <p:cNvPr id="12" name="Rectangle 11">
              <a:extLst>
                <a:ext uri="{FF2B5EF4-FFF2-40B4-BE49-F238E27FC236}">
                  <a16:creationId xmlns:a16="http://schemas.microsoft.com/office/drawing/2014/main" id="{C057CB1A-663B-66DC-F5DC-F4EFF8CE22CD}"/>
                </a:ext>
              </a:extLst>
            </p:cNvPr>
            <p:cNvSpPr/>
            <p:nvPr/>
          </p:nvSpPr>
          <p:spPr>
            <a:xfrm>
              <a:off x="11282361" y="597834"/>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latin typeface="Open Sans"/>
              </a:endParaRPr>
            </a:p>
          </p:txBody>
        </p:sp>
      </p:grpSp>
      <p:cxnSp>
        <p:nvCxnSpPr>
          <p:cNvPr id="13" name="Connecteur droit 12">
            <a:extLst>
              <a:ext uri="{FF2B5EF4-FFF2-40B4-BE49-F238E27FC236}">
                <a16:creationId xmlns:a16="http://schemas.microsoft.com/office/drawing/2014/main" id="{300AA374-EB45-F0F3-52D0-0ABAD4AD73FB}"/>
              </a:ext>
            </a:extLst>
          </p:cNvPr>
          <p:cNvCxnSpPr>
            <a:cxnSpLocks/>
          </p:cNvCxnSpPr>
          <p:nvPr userDrawn="1"/>
        </p:nvCxnSpPr>
        <p:spPr>
          <a:xfrm rot="10800000" flipH="1">
            <a:off x="2464089" y="6998"/>
            <a:ext cx="21924000" cy="0"/>
          </a:xfrm>
          <a:prstGeom prst="line">
            <a:avLst/>
          </a:prstGeom>
          <a:ln w="76200">
            <a:gradFill>
              <a:gsLst>
                <a:gs pos="0">
                  <a:srgbClr val="11AF50"/>
                </a:gs>
                <a:gs pos="100000">
                  <a:srgbClr val="FD8E16"/>
                </a:gs>
              </a:gsLst>
              <a:lin ang="0" scaled="0"/>
            </a:gradFill>
          </a:ln>
        </p:spPr>
        <p:style>
          <a:lnRef idx="1">
            <a:schemeClr val="accent1"/>
          </a:lnRef>
          <a:fillRef idx="0">
            <a:schemeClr val="accent1"/>
          </a:fillRef>
          <a:effectRef idx="0">
            <a:schemeClr val="accent1"/>
          </a:effectRef>
          <a:fontRef idx="minor">
            <a:schemeClr val="tx1"/>
          </a:fontRef>
        </p:style>
      </p:cxnSp>
      <p:sp>
        <p:nvSpPr>
          <p:cNvPr id="14" name="Rectangle 9">
            <a:extLst>
              <a:ext uri="{FF2B5EF4-FFF2-40B4-BE49-F238E27FC236}">
                <a16:creationId xmlns:a16="http://schemas.microsoft.com/office/drawing/2014/main" id="{41152D60-8DF2-A0E4-64B7-330667F0ECED}"/>
              </a:ext>
            </a:extLst>
          </p:cNvPr>
          <p:cNvSpPr/>
          <p:nvPr userDrawn="1"/>
        </p:nvSpPr>
        <p:spPr>
          <a:xfrm>
            <a:off x="-25400" y="7379"/>
            <a:ext cx="2517555" cy="1107445"/>
          </a:xfrm>
          <a:custGeom>
            <a:avLst/>
            <a:gdLst>
              <a:gd name="connsiteX0" fmla="*/ 0 w 6836229"/>
              <a:gd name="connsiteY0" fmla="*/ 0 h 1015655"/>
              <a:gd name="connsiteX1" fmla="*/ 6836229 w 6836229"/>
              <a:gd name="connsiteY1" fmla="*/ 0 h 1015655"/>
              <a:gd name="connsiteX2" fmla="*/ 6836229 w 6836229"/>
              <a:gd name="connsiteY2" fmla="*/ 1015655 h 1015655"/>
              <a:gd name="connsiteX3" fmla="*/ 0 w 6836229"/>
              <a:gd name="connsiteY3" fmla="*/ 1015655 h 1015655"/>
              <a:gd name="connsiteX4" fmla="*/ 0 w 6836229"/>
              <a:gd name="connsiteY4" fmla="*/ 0 h 1015655"/>
              <a:gd name="connsiteX0" fmla="*/ 0 w 8251372"/>
              <a:gd name="connsiteY0" fmla="*/ 0 h 1015655"/>
              <a:gd name="connsiteX1" fmla="*/ 8251372 w 8251372"/>
              <a:gd name="connsiteY1" fmla="*/ 0 h 1015655"/>
              <a:gd name="connsiteX2" fmla="*/ 6836229 w 8251372"/>
              <a:gd name="connsiteY2" fmla="*/ 1015655 h 1015655"/>
              <a:gd name="connsiteX3" fmla="*/ 0 w 8251372"/>
              <a:gd name="connsiteY3" fmla="*/ 1015655 h 1015655"/>
              <a:gd name="connsiteX4" fmla="*/ 0 w 8251372"/>
              <a:gd name="connsiteY4" fmla="*/ 0 h 1015655"/>
              <a:gd name="connsiteX0" fmla="*/ 0 w 7547678"/>
              <a:gd name="connsiteY0" fmla="*/ 0 h 1015655"/>
              <a:gd name="connsiteX1" fmla="*/ 7547678 w 7547678"/>
              <a:gd name="connsiteY1" fmla="*/ 21771 h 1015655"/>
              <a:gd name="connsiteX2" fmla="*/ 6836229 w 7547678"/>
              <a:gd name="connsiteY2" fmla="*/ 1015655 h 1015655"/>
              <a:gd name="connsiteX3" fmla="*/ 0 w 7547678"/>
              <a:gd name="connsiteY3" fmla="*/ 1015655 h 1015655"/>
              <a:gd name="connsiteX4" fmla="*/ 0 w 7547678"/>
              <a:gd name="connsiteY4" fmla="*/ 0 h 1015655"/>
              <a:gd name="connsiteX0" fmla="*/ 0 w 7332031"/>
              <a:gd name="connsiteY0" fmla="*/ 45719 h 1061374"/>
              <a:gd name="connsiteX1" fmla="*/ 7332031 w 7332031"/>
              <a:gd name="connsiteY1" fmla="*/ 0 h 1061374"/>
              <a:gd name="connsiteX2" fmla="*/ 6836229 w 7332031"/>
              <a:gd name="connsiteY2" fmla="*/ 1061374 h 1061374"/>
              <a:gd name="connsiteX3" fmla="*/ 0 w 7332031"/>
              <a:gd name="connsiteY3" fmla="*/ 1061374 h 1061374"/>
              <a:gd name="connsiteX4" fmla="*/ 0 w 7332031"/>
              <a:gd name="connsiteY4" fmla="*/ 45719 h 1061374"/>
              <a:gd name="connsiteX0" fmla="*/ 0 w 7313697"/>
              <a:gd name="connsiteY0" fmla="*/ 0 h 1015655"/>
              <a:gd name="connsiteX1" fmla="*/ 7313697 w 7313697"/>
              <a:gd name="connsiteY1" fmla="*/ 12896 h 1015655"/>
              <a:gd name="connsiteX2" fmla="*/ 6836229 w 7313697"/>
              <a:gd name="connsiteY2" fmla="*/ 1015655 h 1015655"/>
              <a:gd name="connsiteX3" fmla="*/ 0 w 7313697"/>
              <a:gd name="connsiteY3" fmla="*/ 1015655 h 1015655"/>
              <a:gd name="connsiteX4" fmla="*/ 0 w 7313697"/>
              <a:gd name="connsiteY4" fmla="*/ 0 h 1015655"/>
              <a:gd name="connsiteX0" fmla="*/ 0 w 7313697"/>
              <a:gd name="connsiteY0" fmla="*/ 4689 h 1020344"/>
              <a:gd name="connsiteX1" fmla="*/ 7313697 w 7313697"/>
              <a:gd name="connsiteY1" fmla="*/ 0 h 1020344"/>
              <a:gd name="connsiteX2" fmla="*/ 6836229 w 7313697"/>
              <a:gd name="connsiteY2" fmla="*/ 1020344 h 1020344"/>
              <a:gd name="connsiteX3" fmla="*/ 0 w 7313697"/>
              <a:gd name="connsiteY3" fmla="*/ 1020344 h 1020344"/>
              <a:gd name="connsiteX4" fmla="*/ 0 w 7313697"/>
              <a:gd name="connsiteY4" fmla="*/ 4689 h 1020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3697" h="1020344">
                <a:moveTo>
                  <a:pt x="0" y="4689"/>
                </a:moveTo>
                <a:lnTo>
                  <a:pt x="7313697" y="0"/>
                </a:lnTo>
                <a:lnTo>
                  <a:pt x="6836229" y="1020344"/>
                </a:lnTo>
                <a:lnTo>
                  <a:pt x="0" y="1020344"/>
                </a:lnTo>
                <a:lnTo>
                  <a:pt x="0" y="4689"/>
                </a:lnTo>
                <a:close/>
              </a:path>
            </a:pathLst>
          </a:custGeom>
          <a:solidFill>
            <a:srgbClr val="11AF50"/>
          </a:solidFill>
          <a:ln>
            <a:noFill/>
          </a:ln>
          <a:effectLst>
            <a:outerShdw blurRad="508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solidFill>
                <a:prstClr val="white"/>
              </a:solidFill>
            </a:endParaRPr>
          </a:p>
        </p:txBody>
      </p:sp>
      <p:grpSp>
        <p:nvGrpSpPr>
          <p:cNvPr id="15" name="Groupe 14">
            <a:extLst>
              <a:ext uri="{FF2B5EF4-FFF2-40B4-BE49-F238E27FC236}">
                <a16:creationId xmlns:a16="http://schemas.microsoft.com/office/drawing/2014/main" id="{5B122F0F-A56E-B6A7-1CA7-0334AB36D528}"/>
              </a:ext>
            </a:extLst>
          </p:cNvPr>
          <p:cNvGrpSpPr>
            <a:grpSpLocks noChangeAspect="1"/>
          </p:cNvGrpSpPr>
          <p:nvPr userDrawn="1"/>
        </p:nvGrpSpPr>
        <p:grpSpPr>
          <a:xfrm>
            <a:off x="567233" y="102762"/>
            <a:ext cx="1332287" cy="864089"/>
            <a:chOff x="1882276" y="1318465"/>
            <a:chExt cx="6621052" cy="4294256"/>
          </a:xfrm>
          <a:solidFill>
            <a:schemeClr val="bg1"/>
          </a:solidFill>
        </p:grpSpPr>
        <p:sp>
          <p:nvSpPr>
            <p:cNvPr id="16" name="Forme libre : forme 15">
              <a:extLst>
                <a:ext uri="{FF2B5EF4-FFF2-40B4-BE49-F238E27FC236}">
                  <a16:creationId xmlns:a16="http://schemas.microsoft.com/office/drawing/2014/main" id="{DEB0B9EE-C797-FDD2-6C58-7D153582D5F2}"/>
                </a:ext>
              </a:extLst>
            </p:cNvPr>
            <p:cNvSpPr/>
            <p:nvPr/>
          </p:nvSpPr>
          <p:spPr>
            <a:xfrm>
              <a:off x="2718915" y="2794300"/>
              <a:ext cx="1283607" cy="1342585"/>
            </a:xfrm>
            <a:custGeom>
              <a:avLst/>
              <a:gdLst>
                <a:gd name="connsiteX0" fmla="*/ 931338 w 1283607"/>
                <a:gd name="connsiteY0" fmla="*/ 643617 h 1342585"/>
                <a:gd name="connsiteX1" fmla="*/ 1254075 w 1283607"/>
                <a:gd name="connsiteY1" fmla="*/ 643617 h 1342585"/>
                <a:gd name="connsiteX2" fmla="*/ 1254075 w 1283607"/>
                <a:gd name="connsiteY2" fmla="*/ 1178476 h 1342585"/>
                <a:gd name="connsiteX3" fmla="*/ 711877 w 1283607"/>
                <a:gd name="connsiteY3" fmla="*/ 1342585 h 1342585"/>
                <a:gd name="connsiteX4" fmla="*/ 0 w 1283607"/>
                <a:gd name="connsiteY4" fmla="*/ 671293 h 1342585"/>
                <a:gd name="connsiteX5" fmla="*/ 719305 w 1283607"/>
                <a:gd name="connsiteY5" fmla="*/ 0 h 1342585"/>
                <a:gd name="connsiteX6" fmla="*/ 1283608 w 1283607"/>
                <a:gd name="connsiteY6" fmla="*/ 236084 h 1342585"/>
                <a:gd name="connsiteX7" fmla="*/ 1051237 w 1283607"/>
                <a:gd name="connsiteY7" fmla="*/ 446349 h 1342585"/>
                <a:gd name="connsiteX8" fmla="*/ 737696 w 1283607"/>
                <a:gd name="connsiteY8" fmla="*/ 302488 h 1342585"/>
                <a:gd name="connsiteX9" fmla="*/ 368892 w 1283607"/>
                <a:gd name="connsiteY9" fmla="*/ 671293 h 1342585"/>
                <a:gd name="connsiteX10" fmla="*/ 734071 w 1283607"/>
                <a:gd name="connsiteY10" fmla="*/ 1040185 h 1342585"/>
                <a:gd name="connsiteX11" fmla="*/ 931338 w 1283607"/>
                <a:gd name="connsiteY11" fmla="*/ 997743 h 1342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83607" h="1342585">
                  <a:moveTo>
                    <a:pt x="931338" y="643617"/>
                  </a:moveTo>
                  <a:lnTo>
                    <a:pt x="1254075" y="643617"/>
                  </a:lnTo>
                  <a:lnTo>
                    <a:pt x="1254075" y="1178476"/>
                  </a:lnTo>
                  <a:cubicBezTo>
                    <a:pt x="1104732" y="1285465"/>
                    <a:pt x="900391" y="1342585"/>
                    <a:pt x="711877" y="1342585"/>
                  </a:cubicBezTo>
                  <a:cubicBezTo>
                    <a:pt x="300631" y="1342585"/>
                    <a:pt x="0" y="1064147"/>
                    <a:pt x="0" y="671293"/>
                  </a:cubicBezTo>
                  <a:cubicBezTo>
                    <a:pt x="0" y="278438"/>
                    <a:pt x="300631" y="0"/>
                    <a:pt x="719305" y="0"/>
                  </a:cubicBezTo>
                  <a:cubicBezTo>
                    <a:pt x="960871" y="0"/>
                    <a:pt x="1156370" y="83027"/>
                    <a:pt x="1283608" y="236084"/>
                  </a:cubicBezTo>
                  <a:lnTo>
                    <a:pt x="1051237" y="446349"/>
                  </a:lnTo>
                  <a:cubicBezTo>
                    <a:pt x="962816" y="348556"/>
                    <a:pt x="861309" y="302488"/>
                    <a:pt x="737696" y="302488"/>
                  </a:cubicBezTo>
                  <a:cubicBezTo>
                    <a:pt x="516644" y="302488"/>
                    <a:pt x="368892" y="448118"/>
                    <a:pt x="368892" y="671293"/>
                  </a:cubicBezTo>
                  <a:cubicBezTo>
                    <a:pt x="368892" y="888897"/>
                    <a:pt x="516379" y="1040185"/>
                    <a:pt x="734071" y="1040185"/>
                  </a:cubicBezTo>
                  <a:cubicBezTo>
                    <a:pt x="802146" y="1040698"/>
                    <a:pt x="869497" y="1026206"/>
                    <a:pt x="931338" y="997743"/>
                  </a:cubicBezTo>
                  <a:close/>
                </a:path>
              </a:pathLst>
            </a:custGeom>
            <a:grpFill/>
            <a:ln w="883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00071C"/>
                </a:solidFill>
                <a:effectLst/>
                <a:uLnTx/>
                <a:uFillTx/>
              </a:endParaRPr>
            </a:p>
          </p:txBody>
        </p:sp>
        <p:sp>
          <p:nvSpPr>
            <p:cNvPr id="17" name="Forme libre : forme 16">
              <a:extLst>
                <a:ext uri="{FF2B5EF4-FFF2-40B4-BE49-F238E27FC236}">
                  <a16:creationId xmlns:a16="http://schemas.microsoft.com/office/drawing/2014/main" id="{2F4341BC-F8DC-BBDC-6A9C-D7FAE1259C3D}"/>
                </a:ext>
              </a:extLst>
            </p:cNvPr>
            <p:cNvSpPr/>
            <p:nvPr/>
          </p:nvSpPr>
          <p:spPr>
            <a:xfrm>
              <a:off x="4114906" y="2794300"/>
              <a:ext cx="1116138" cy="1342585"/>
            </a:xfrm>
            <a:custGeom>
              <a:avLst/>
              <a:gdLst>
                <a:gd name="connsiteX0" fmla="*/ 0 w 1116138"/>
                <a:gd name="connsiteY0" fmla="*/ 1200581 h 1342585"/>
                <a:gd name="connsiteX1" fmla="*/ 119899 w 1116138"/>
                <a:gd name="connsiteY1" fmla="*/ 931339 h 1342585"/>
                <a:gd name="connsiteX2" fmla="*/ 545911 w 1116138"/>
                <a:gd name="connsiteY2" fmla="*/ 1058577 h 1342585"/>
                <a:gd name="connsiteX3" fmla="*/ 756176 w 1116138"/>
                <a:gd name="connsiteY3" fmla="*/ 953444 h 1342585"/>
                <a:gd name="connsiteX4" fmla="*/ 22282 w 1116138"/>
                <a:gd name="connsiteY4" fmla="*/ 418674 h 1342585"/>
                <a:gd name="connsiteX5" fmla="*/ 594012 w 1116138"/>
                <a:gd name="connsiteY5" fmla="*/ 0 h 1342585"/>
                <a:gd name="connsiteX6" fmla="*/ 1062643 w 1116138"/>
                <a:gd name="connsiteY6" fmla="*/ 112472 h 1342585"/>
                <a:gd name="connsiteX7" fmla="*/ 950084 w 1116138"/>
                <a:gd name="connsiteY7" fmla="*/ 383570 h 1342585"/>
                <a:gd name="connsiteX8" fmla="*/ 592332 w 1116138"/>
                <a:gd name="connsiteY8" fmla="*/ 284008 h 1342585"/>
                <a:gd name="connsiteX9" fmla="*/ 383924 w 1116138"/>
                <a:gd name="connsiteY9" fmla="*/ 400194 h 1342585"/>
                <a:gd name="connsiteX10" fmla="*/ 1116138 w 1116138"/>
                <a:gd name="connsiteY10" fmla="*/ 925768 h 1342585"/>
                <a:gd name="connsiteX11" fmla="*/ 544408 w 1116138"/>
                <a:gd name="connsiteY11" fmla="*/ 1342585 h 1342585"/>
                <a:gd name="connsiteX12" fmla="*/ 0 w 1116138"/>
                <a:gd name="connsiteY12" fmla="*/ 1200581 h 1342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6138" h="1342585">
                  <a:moveTo>
                    <a:pt x="0" y="1200581"/>
                  </a:moveTo>
                  <a:lnTo>
                    <a:pt x="119899" y="931339"/>
                  </a:lnTo>
                  <a:cubicBezTo>
                    <a:pt x="247340" y="1012465"/>
                    <a:pt x="394853" y="1056517"/>
                    <a:pt x="545911" y="1058577"/>
                  </a:cubicBezTo>
                  <a:cubicBezTo>
                    <a:pt x="697111" y="1058577"/>
                    <a:pt x="756176" y="1016135"/>
                    <a:pt x="756176" y="953444"/>
                  </a:cubicBezTo>
                  <a:cubicBezTo>
                    <a:pt x="756176" y="748749"/>
                    <a:pt x="22282" y="898181"/>
                    <a:pt x="22282" y="418674"/>
                  </a:cubicBezTo>
                  <a:cubicBezTo>
                    <a:pt x="22282" y="188160"/>
                    <a:pt x="210442" y="0"/>
                    <a:pt x="594012" y="0"/>
                  </a:cubicBezTo>
                  <a:cubicBezTo>
                    <a:pt x="762012" y="0"/>
                    <a:pt x="935229" y="38728"/>
                    <a:pt x="1062643" y="112472"/>
                  </a:cubicBezTo>
                  <a:lnTo>
                    <a:pt x="950084" y="383570"/>
                  </a:lnTo>
                  <a:cubicBezTo>
                    <a:pt x="826294" y="317255"/>
                    <a:pt x="704892" y="284008"/>
                    <a:pt x="592332" y="284008"/>
                  </a:cubicBezTo>
                  <a:cubicBezTo>
                    <a:pt x="439275" y="284008"/>
                    <a:pt x="383924" y="335646"/>
                    <a:pt x="383924" y="400194"/>
                  </a:cubicBezTo>
                  <a:cubicBezTo>
                    <a:pt x="383924" y="597550"/>
                    <a:pt x="1116138" y="449975"/>
                    <a:pt x="1116138" y="925768"/>
                  </a:cubicBezTo>
                  <a:cubicBezTo>
                    <a:pt x="1116138" y="1150800"/>
                    <a:pt x="927978" y="1342585"/>
                    <a:pt x="544408" y="1342585"/>
                  </a:cubicBezTo>
                  <a:cubicBezTo>
                    <a:pt x="331933" y="1342585"/>
                    <a:pt x="121756" y="1285465"/>
                    <a:pt x="0" y="1200581"/>
                  </a:cubicBezTo>
                  <a:close/>
                </a:path>
              </a:pathLst>
            </a:custGeom>
            <a:grpFill/>
            <a:ln w="883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endParaRPr>
            </a:p>
          </p:txBody>
        </p:sp>
        <p:sp>
          <p:nvSpPr>
            <p:cNvPr id="18" name="Forme libre : forme 17">
              <a:extLst>
                <a:ext uri="{FF2B5EF4-FFF2-40B4-BE49-F238E27FC236}">
                  <a16:creationId xmlns:a16="http://schemas.microsoft.com/office/drawing/2014/main" id="{CA792153-52E0-5EBF-2287-A1D1FF61E67A}"/>
                </a:ext>
              </a:extLst>
            </p:cNvPr>
            <p:cNvSpPr/>
            <p:nvPr/>
          </p:nvSpPr>
          <p:spPr>
            <a:xfrm>
              <a:off x="5258278" y="2794742"/>
              <a:ext cx="1071485" cy="1316324"/>
            </a:xfrm>
            <a:custGeom>
              <a:avLst/>
              <a:gdLst>
                <a:gd name="connsiteX0" fmla="*/ 1071486 w 1071485"/>
                <a:gd name="connsiteY0" fmla="*/ 1026834 h 1316324"/>
                <a:gd name="connsiteX1" fmla="*/ 1071486 w 1071485"/>
                <a:gd name="connsiteY1" fmla="*/ 1316324 h 1316324"/>
                <a:gd name="connsiteX2" fmla="*/ 66316 w 1071485"/>
                <a:gd name="connsiteY2" fmla="*/ 1316324 h 1316324"/>
                <a:gd name="connsiteX3" fmla="*/ 66316 w 1071485"/>
                <a:gd name="connsiteY3" fmla="*/ 1087933 h 1316324"/>
                <a:gd name="connsiteX4" fmla="*/ 549536 w 1071485"/>
                <a:gd name="connsiteY4" fmla="*/ 636101 h 1316324"/>
                <a:gd name="connsiteX5" fmla="*/ 667579 w 1071485"/>
                <a:gd name="connsiteY5" fmla="*/ 427693 h 1316324"/>
                <a:gd name="connsiteX6" fmla="*/ 501612 w 1071485"/>
                <a:gd name="connsiteY6" fmla="*/ 295061 h 1316324"/>
                <a:gd name="connsiteX7" fmla="*/ 271099 w 1071485"/>
                <a:gd name="connsiteY7" fmla="*/ 420531 h 1316324"/>
                <a:gd name="connsiteX8" fmla="*/ 0 w 1071485"/>
                <a:gd name="connsiteY8" fmla="*/ 269242 h 1316324"/>
                <a:gd name="connsiteX9" fmla="*/ 534770 w 1071485"/>
                <a:gd name="connsiteY9" fmla="*/ 0 h 1316324"/>
                <a:gd name="connsiteX10" fmla="*/ 1036382 w 1071485"/>
                <a:gd name="connsiteY10" fmla="*/ 392855 h 1316324"/>
                <a:gd name="connsiteX11" fmla="*/ 816922 w 1071485"/>
                <a:gd name="connsiteY11" fmla="*/ 802244 h 1316324"/>
                <a:gd name="connsiteX12" fmla="*/ 573499 w 1071485"/>
                <a:gd name="connsiteY12" fmla="*/ 1027276 h 131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1485" h="1316324">
                  <a:moveTo>
                    <a:pt x="1071486" y="1026834"/>
                  </a:moveTo>
                  <a:lnTo>
                    <a:pt x="1071486" y="1316324"/>
                  </a:lnTo>
                  <a:lnTo>
                    <a:pt x="66316" y="1316324"/>
                  </a:lnTo>
                  <a:lnTo>
                    <a:pt x="66316" y="1087933"/>
                  </a:lnTo>
                  <a:lnTo>
                    <a:pt x="549536" y="636101"/>
                  </a:lnTo>
                  <a:cubicBezTo>
                    <a:pt x="652812" y="540164"/>
                    <a:pt x="667579" y="481187"/>
                    <a:pt x="667579" y="427693"/>
                  </a:cubicBezTo>
                  <a:cubicBezTo>
                    <a:pt x="667579" y="344665"/>
                    <a:pt x="612227" y="295061"/>
                    <a:pt x="501612" y="295061"/>
                  </a:cubicBezTo>
                  <a:cubicBezTo>
                    <a:pt x="407532" y="295061"/>
                    <a:pt x="322737" y="337503"/>
                    <a:pt x="271099" y="420531"/>
                  </a:cubicBezTo>
                  <a:lnTo>
                    <a:pt x="0" y="269242"/>
                  </a:lnTo>
                  <a:cubicBezTo>
                    <a:pt x="97705" y="106989"/>
                    <a:pt x="280295" y="0"/>
                    <a:pt x="534770" y="0"/>
                  </a:cubicBezTo>
                  <a:cubicBezTo>
                    <a:pt x="831688" y="0"/>
                    <a:pt x="1036382" y="153057"/>
                    <a:pt x="1036382" y="392855"/>
                  </a:cubicBezTo>
                  <a:cubicBezTo>
                    <a:pt x="1036382" y="518236"/>
                    <a:pt x="1001014" y="632564"/>
                    <a:pt x="816922" y="802244"/>
                  </a:cubicBezTo>
                  <a:lnTo>
                    <a:pt x="573499" y="1027276"/>
                  </a:lnTo>
                  <a:close/>
                </a:path>
              </a:pathLst>
            </a:custGeom>
            <a:grpFill/>
            <a:ln w="883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00071C"/>
                </a:solidFill>
                <a:effectLst/>
                <a:uLnTx/>
                <a:uFillTx/>
              </a:endParaRPr>
            </a:p>
          </p:txBody>
        </p:sp>
        <p:sp>
          <p:nvSpPr>
            <p:cNvPr id="19" name="Forme libre : forme 18">
              <a:extLst>
                <a:ext uri="{FF2B5EF4-FFF2-40B4-BE49-F238E27FC236}">
                  <a16:creationId xmlns:a16="http://schemas.microsoft.com/office/drawing/2014/main" id="{1EE91A75-2DEF-7B1B-4C61-F87CB406A102}"/>
                </a:ext>
              </a:extLst>
            </p:cNvPr>
            <p:cNvSpPr/>
            <p:nvPr/>
          </p:nvSpPr>
          <p:spPr>
            <a:xfrm>
              <a:off x="6502980" y="2820119"/>
              <a:ext cx="1036470" cy="1290947"/>
            </a:xfrm>
            <a:custGeom>
              <a:avLst/>
              <a:gdLst>
                <a:gd name="connsiteX0" fmla="*/ 1036471 w 1036470"/>
                <a:gd name="connsiteY0" fmla="*/ 1008796 h 1290947"/>
                <a:gd name="connsiteX1" fmla="*/ 1036471 w 1036470"/>
                <a:gd name="connsiteY1" fmla="*/ 1290947 h 1290947"/>
                <a:gd name="connsiteX2" fmla="*/ 0 w 1036470"/>
                <a:gd name="connsiteY2" fmla="*/ 1290947 h 1290947"/>
                <a:gd name="connsiteX3" fmla="*/ 0 w 1036470"/>
                <a:gd name="connsiteY3" fmla="*/ 0 h 1290947"/>
                <a:gd name="connsiteX4" fmla="*/ 1012509 w 1036470"/>
                <a:gd name="connsiteY4" fmla="*/ 0 h 1290947"/>
                <a:gd name="connsiteX5" fmla="*/ 1012509 w 1036470"/>
                <a:gd name="connsiteY5" fmla="*/ 282152 h 1290947"/>
                <a:gd name="connsiteX6" fmla="*/ 361465 w 1036470"/>
                <a:gd name="connsiteY6" fmla="*/ 282152 h 1290947"/>
                <a:gd name="connsiteX7" fmla="*/ 361465 w 1036470"/>
                <a:gd name="connsiteY7" fmla="*/ 499756 h 1290947"/>
                <a:gd name="connsiteX8" fmla="*/ 935052 w 1036470"/>
                <a:gd name="connsiteY8" fmla="*/ 499756 h 1290947"/>
                <a:gd name="connsiteX9" fmla="*/ 935052 w 1036470"/>
                <a:gd name="connsiteY9" fmla="*/ 772712 h 1290947"/>
                <a:gd name="connsiteX10" fmla="*/ 361465 w 1036470"/>
                <a:gd name="connsiteY10" fmla="*/ 772712 h 1290947"/>
                <a:gd name="connsiteX11" fmla="*/ 361465 w 1036470"/>
                <a:gd name="connsiteY11" fmla="*/ 1008796 h 129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6470" h="1290947">
                  <a:moveTo>
                    <a:pt x="1036471" y="1008796"/>
                  </a:moveTo>
                  <a:lnTo>
                    <a:pt x="1036471" y="1290947"/>
                  </a:lnTo>
                  <a:lnTo>
                    <a:pt x="0" y="1290947"/>
                  </a:lnTo>
                  <a:lnTo>
                    <a:pt x="0" y="0"/>
                  </a:lnTo>
                  <a:lnTo>
                    <a:pt x="1012509" y="0"/>
                  </a:lnTo>
                  <a:lnTo>
                    <a:pt x="1012509" y="282152"/>
                  </a:lnTo>
                  <a:lnTo>
                    <a:pt x="361465" y="282152"/>
                  </a:lnTo>
                  <a:lnTo>
                    <a:pt x="361465" y="499756"/>
                  </a:lnTo>
                  <a:lnTo>
                    <a:pt x="935052" y="499756"/>
                  </a:lnTo>
                  <a:lnTo>
                    <a:pt x="935052" y="772712"/>
                  </a:lnTo>
                  <a:lnTo>
                    <a:pt x="361465" y="772712"/>
                  </a:lnTo>
                  <a:lnTo>
                    <a:pt x="361465" y="1008796"/>
                  </a:lnTo>
                  <a:close/>
                </a:path>
              </a:pathLst>
            </a:custGeom>
            <a:grpFill/>
            <a:ln w="883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00071C"/>
                </a:solidFill>
                <a:effectLst/>
                <a:uLnTx/>
                <a:uFillTx/>
              </a:endParaRPr>
            </a:p>
          </p:txBody>
        </p:sp>
        <p:sp>
          <p:nvSpPr>
            <p:cNvPr id="20" name="Forme libre : forme 19">
              <a:extLst>
                <a:ext uri="{FF2B5EF4-FFF2-40B4-BE49-F238E27FC236}">
                  <a16:creationId xmlns:a16="http://schemas.microsoft.com/office/drawing/2014/main" id="{20B63801-EFE5-0488-3678-017CB362A1CA}"/>
                </a:ext>
              </a:extLst>
            </p:cNvPr>
            <p:cNvSpPr/>
            <p:nvPr/>
          </p:nvSpPr>
          <p:spPr>
            <a:xfrm>
              <a:off x="1882276" y="1916279"/>
              <a:ext cx="6621052" cy="3696442"/>
            </a:xfrm>
            <a:custGeom>
              <a:avLst/>
              <a:gdLst>
                <a:gd name="connsiteX0" fmla="*/ 6621053 w 6621052"/>
                <a:gd name="connsiteY0" fmla="*/ 1558686 h 3696442"/>
                <a:gd name="connsiteX1" fmla="*/ 3310394 w 6621052"/>
                <a:gd name="connsiteY1" fmla="*/ 3696442 h 3696442"/>
                <a:gd name="connsiteX2" fmla="*/ 0 w 6621052"/>
                <a:gd name="connsiteY2" fmla="*/ 1558686 h 3696442"/>
                <a:gd name="connsiteX3" fmla="*/ 1044429 w 6621052"/>
                <a:gd name="connsiteY3" fmla="*/ 265 h 3696442"/>
                <a:gd name="connsiteX4" fmla="*/ 297360 w 6621052"/>
                <a:gd name="connsiteY4" fmla="*/ 1376008 h 3696442"/>
                <a:gd name="connsiteX5" fmla="*/ 3310482 w 6621052"/>
                <a:gd name="connsiteY5" fmla="*/ 3378215 h 3696442"/>
                <a:gd name="connsiteX6" fmla="*/ 6323604 w 6621052"/>
                <a:gd name="connsiteY6" fmla="*/ 1376008 h 3696442"/>
                <a:gd name="connsiteX7" fmla="*/ 5576182 w 6621052"/>
                <a:gd name="connsiteY7" fmla="*/ 0 h 3696442"/>
                <a:gd name="connsiteX8" fmla="*/ 6621053 w 6621052"/>
                <a:gd name="connsiteY8" fmla="*/ 1558686 h 3696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21052" h="3696442">
                  <a:moveTo>
                    <a:pt x="6621053" y="1558686"/>
                  </a:moveTo>
                  <a:cubicBezTo>
                    <a:pt x="6621053" y="2739284"/>
                    <a:pt x="5138851" y="3696442"/>
                    <a:pt x="3310394" y="3696442"/>
                  </a:cubicBezTo>
                  <a:cubicBezTo>
                    <a:pt x="1481936" y="3696442"/>
                    <a:pt x="0" y="2739284"/>
                    <a:pt x="0" y="1558686"/>
                  </a:cubicBezTo>
                  <a:cubicBezTo>
                    <a:pt x="0" y="944072"/>
                    <a:pt x="401431" y="390025"/>
                    <a:pt x="1044429" y="265"/>
                  </a:cubicBezTo>
                  <a:cubicBezTo>
                    <a:pt x="579423" y="367566"/>
                    <a:pt x="297360" y="849107"/>
                    <a:pt x="297360" y="1376008"/>
                  </a:cubicBezTo>
                  <a:cubicBezTo>
                    <a:pt x="297360" y="2528931"/>
                    <a:pt x="1646399" y="3378215"/>
                    <a:pt x="3310482" y="3378215"/>
                  </a:cubicBezTo>
                  <a:cubicBezTo>
                    <a:pt x="4974565" y="3378215"/>
                    <a:pt x="6323604" y="2528931"/>
                    <a:pt x="6323604" y="1376008"/>
                  </a:cubicBezTo>
                  <a:cubicBezTo>
                    <a:pt x="6323604" y="848931"/>
                    <a:pt x="6041365" y="367390"/>
                    <a:pt x="5576182" y="0"/>
                  </a:cubicBezTo>
                  <a:cubicBezTo>
                    <a:pt x="6219356" y="389848"/>
                    <a:pt x="6621053" y="943806"/>
                    <a:pt x="6621053" y="1558686"/>
                  </a:cubicBezTo>
                  <a:close/>
                </a:path>
              </a:pathLst>
            </a:custGeom>
            <a:grpFill/>
            <a:ln w="8831" cap="flat">
              <a:noFill/>
              <a:prstDash val="solid"/>
              <a:miter/>
            </a:ln>
            <a:effectLst>
              <a:outerShdw blurRad="50800" dist="38100" dir="2700000" algn="tl" rotWithShape="0">
                <a:prstClr val="black">
                  <a:alpha val="40000"/>
                </a:prst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00071C"/>
                </a:solidFill>
                <a:effectLst/>
                <a:uLnTx/>
                <a:uFillTx/>
              </a:endParaRPr>
            </a:p>
          </p:txBody>
        </p:sp>
        <p:sp>
          <p:nvSpPr>
            <p:cNvPr id="21" name="Forme libre : forme 20">
              <a:extLst>
                <a:ext uri="{FF2B5EF4-FFF2-40B4-BE49-F238E27FC236}">
                  <a16:creationId xmlns:a16="http://schemas.microsoft.com/office/drawing/2014/main" id="{45DCDCC3-1895-6BF7-B667-169F08A8D1AF}"/>
                </a:ext>
              </a:extLst>
            </p:cNvPr>
            <p:cNvSpPr/>
            <p:nvPr/>
          </p:nvSpPr>
          <p:spPr>
            <a:xfrm>
              <a:off x="2260275" y="1318465"/>
              <a:ext cx="5864699" cy="2222374"/>
            </a:xfrm>
            <a:custGeom>
              <a:avLst/>
              <a:gdLst>
                <a:gd name="connsiteX0" fmla="*/ 5864700 w 5864699"/>
                <a:gd name="connsiteY0" fmla="*/ 1945263 h 2222374"/>
                <a:gd name="connsiteX1" fmla="*/ 5834990 w 5864699"/>
                <a:gd name="connsiteY1" fmla="*/ 2222375 h 2222374"/>
                <a:gd name="connsiteX2" fmla="*/ 2932571 w 5864699"/>
                <a:gd name="connsiteY2" fmla="*/ 336884 h 2222374"/>
                <a:gd name="connsiteX3" fmla="*/ 29975 w 5864699"/>
                <a:gd name="connsiteY3" fmla="*/ 2222375 h 2222374"/>
                <a:gd name="connsiteX4" fmla="*/ 0 w 5864699"/>
                <a:gd name="connsiteY4" fmla="*/ 1945263 h 2222374"/>
                <a:gd name="connsiteX5" fmla="*/ 2932571 w 5864699"/>
                <a:gd name="connsiteY5" fmla="*/ 0 h 2222374"/>
                <a:gd name="connsiteX6" fmla="*/ 5864700 w 5864699"/>
                <a:gd name="connsiteY6" fmla="*/ 1945263 h 2222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64699" h="2222374">
                  <a:moveTo>
                    <a:pt x="5864700" y="1945263"/>
                  </a:moveTo>
                  <a:cubicBezTo>
                    <a:pt x="5864673" y="2038424"/>
                    <a:pt x="5854717" y="2131319"/>
                    <a:pt x="5834990" y="2222375"/>
                  </a:cubicBezTo>
                  <a:cubicBezTo>
                    <a:pt x="5834990" y="1180863"/>
                    <a:pt x="4535201" y="336884"/>
                    <a:pt x="2932571" y="336884"/>
                  </a:cubicBezTo>
                  <a:cubicBezTo>
                    <a:pt x="1329940" y="336884"/>
                    <a:pt x="29975" y="1180863"/>
                    <a:pt x="29975" y="2222375"/>
                  </a:cubicBezTo>
                  <a:cubicBezTo>
                    <a:pt x="10201" y="2131328"/>
                    <a:pt x="154" y="2038433"/>
                    <a:pt x="0" y="1945263"/>
                  </a:cubicBezTo>
                  <a:cubicBezTo>
                    <a:pt x="0" y="870947"/>
                    <a:pt x="1313140" y="0"/>
                    <a:pt x="2932571" y="0"/>
                  </a:cubicBezTo>
                  <a:cubicBezTo>
                    <a:pt x="4552001" y="0"/>
                    <a:pt x="5864700" y="870947"/>
                    <a:pt x="5864700" y="1945263"/>
                  </a:cubicBezTo>
                  <a:close/>
                </a:path>
              </a:pathLst>
            </a:custGeom>
            <a:grpFill/>
            <a:ln w="8831"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00071C"/>
                </a:solidFill>
                <a:effectLst/>
                <a:uLnTx/>
                <a:uFillTx/>
              </a:endParaRPr>
            </a:p>
          </p:txBody>
        </p:sp>
      </p:grpSp>
    </p:spTree>
    <p:extLst>
      <p:ext uri="{BB962C8B-B14F-4D97-AF65-F5344CB8AC3E}">
        <p14:creationId xmlns:p14="http://schemas.microsoft.com/office/powerpoint/2010/main" val="446559592"/>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3" r:id="rId19"/>
    <p:sldLayoutId id="2147483744" r:id="rId20"/>
    <p:sldLayoutId id="2147483745" r:id="rId21"/>
    <p:sldLayoutId id="2147483746" r:id="rId22"/>
    <p:sldLayoutId id="2147483747" r:id="rId23"/>
    <p:sldLayoutId id="2147483748" r:id="rId24"/>
    <p:sldLayoutId id="2147483749" r:id="rId25"/>
    <p:sldLayoutId id="2147483750" r:id="rId26"/>
    <p:sldLayoutId id="2147483751" r:id="rId27"/>
    <p:sldLayoutId id="2147483752" r:id="rId28"/>
    <p:sldLayoutId id="2147483753" r:id="rId29"/>
    <p:sldLayoutId id="2147483754" r:id="rId30"/>
    <p:sldLayoutId id="2147483786" r:id="rId31"/>
    <p:sldLayoutId id="2147483789" r:id="rId32"/>
    <p:sldLayoutId id="2147483799" r:id="rId33"/>
    <p:sldLayoutId id="2147483800" r:id="rId34"/>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3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22928657" y="12712701"/>
            <a:ext cx="888402" cy="730250"/>
          </a:xfrm>
        </p:spPr>
        <p:txBody>
          <a:bodyPr/>
          <a:lstStyle/>
          <a:p>
            <a:fld id="{F4F0000C-B077-494E-B718-CD70329FDBC3}" type="slidenum">
              <a:rPr lang="en-US" i="1" smtClean="0"/>
              <a:t>1</a:t>
            </a:fld>
            <a:endParaRPr lang="en-US" i="1"/>
          </a:p>
        </p:txBody>
      </p:sp>
      <p:pic>
        <p:nvPicPr>
          <p:cNvPr id="5" name="Espace réservé pour une image  4">
            <a:extLst>
              <a:ext uri="{FF2B5EF4-FFF2-40B4-BE49-F238E27FC236}">
                <a16:creationId xmlns:a16="http://schemas.microsoft.com/office/drawing/2014/main" id="{4EC6E77A-D7A2-0322-60ED-C9F6EF2913FE}"/>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p:blipFill>
        <p:spPr>
          <a:xfrm>
            <a:off x="0" y="0"/>
            <a:ext cx="24384000" cy="13716000"/>
          </a:xfr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pic>
      <p:sp>
        <p:nvSpPr>
          <p:cNvPr id="11" name="Parallélogramme 10">
            <a:extLst>
              <a:ext uri="{FF2B5EF4-FFF2-40B4-BE49-F238E27FC236}">
                <a16:creationId xmlns:a16="http://schemas.microsoft.com/office/drawing/2014/main" id="{972EE429-54AD-E3F0-158A-DA8C37D31854}"/>
              </a:ext>
            </a:extLst>
          </p:cNvPr>
          <p:cNvSpPr/>
          <p:nvPr/>
        </p:nvSpPr>
        <p:spPr>
          <a:xfrm>
            <a:off x="-46711" y="-25353"/>
            <a:ext cx="10054311" cy="13741353"/>
          </a:xfrm>
          <a:prstGeom prst="rect">
            <a:avLst/>
          </a:prstGeom>
          <a:gradFill>
            <a:gsLst>
              <a:gs pos="0">
                <a:schemeClr val="bg1"/>
              </a:gs>
              <a:gs pos="100000">
                <a:schemeClr val="bg1">
                  <a:alpha val="6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Rounded Corners 37">
            <a:extLst>
              <a:ext uri="{FF2B5EF4-FFF2-40B4-BE49-F238E27FC236}">
                <a16:creationId xmlns:a16="http://schemas.microsoft.com/office/drawing/2014/main" id="{144B6D2F-D628-3998-560A-C9A21F637E49}"/>
              </a:ext>
            </a:extLst>
          </p:cNvPr>
          <p:cNvSpPr/>
          <p:nvPr/>
        </p:nvSpPr>
        <p:spPr>
          <a:xfrm>
            <a:off x="2212343" y="9487012"/>
            <a:ext cx="5372671" cy="1162050"/>
          </a:xfrm>
          <a:prstGeom prst="roundRect">
            <a:avLst>
              <a:gd name="adj" fmla="val 34699"/>
            </a:avLst>
          </a:prstGeom>
          <a:solidFill>
            <a:srgbClr val="F888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200"/>
          </a:p>
        </p:txBody>
      </p:sp>
      <p:sp>
        <p:nvSpPr>
          <p:cNvPr id="31" name="TextBox 38">
            <a:extLst>
              <a:ext uri="{FF2B5EF4-FFF2-40B4-BE49-F238E27FC236}">
                <a16:creationId xmlns:a16="http://schemas.microsoft.com/office/drawing/2014/main" id="{91FBF503-739D-B484-CA45-E2C29B7E3DFA}"/>
              </a:ext>
            </a:extLst>
          </p:cNvPr>
          <p:cNvSpPr txBox="1"/>
          <p:nvPr/>
        </p:nvSpPr>
        <p:spPr>
          <a:xfrm>
            <a:off x="2390143" y="9683314"/>
            <a:ext cx="5017071" cy="769441"/>
          </a:xfrm>
          <a:prstGeom prst="rect">
            <a:avLst/>
          </a:prstGeom>
          <a:noFill/>
        </p:spPr>
        <p:txBody>
          <a:bodyPr wrap="square" rtlCol="0" anchor="ctr">
            <a:spAutoFit/>
          </a:bodyPr>
          <a:lstStyle/>
          <a:p>
            <a:pPr algn="ctr"/>
            <a:r>
              <a:rPr lang="fr-FR" sz="4400" b="1" dirty="0">
                <a:solidFill>
                  <a:schemeClr val="bg1"/>
                </a:solidFill>
                <a:latin typeface="+mj-lt"/>
              </a:rPr>
              <a:t>2020-2024</a:t>
            </a:r>
          </a:p>
        </p:txBody>
      </p:sp>
      <p:pic>
        <p:nvPicPr>
          <p:cNvPr id="32" name="Image 31">
            <a:extLst>
              <a:ext uri="{FF2B5EF4-FFF2-40B4-BE49-F238E27FC236}">
                <a16:creationId xmlns:a16="http://schemas.microsoft.com/office/drawing/2014/main" id="{16A79763-632C-73CF-72FA-02C589A9D59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461874" y="1503910"/>
            <a:ext cx="2873608" cy="1870580"/>
          </a:xfrm>
          <a:prstGeom prst="rect">
            <a:avLst/>
          </a:prstGeom>
        </p:spPr>
      </p:pic>
      <p:sp>
        <p:nvSpPr>
          <p:cNvPr id="33" name="ZoneTexte 32">
            <a:extLst>
              <a:ext uri="{FF2B5EF4-FFF2-40B4-BE49-F238E27FC236}">
                <a16:creationId xmlns:a16="http://schemas.microsoft.com/office/drawing/2014/main" id="{0E9EF652-EDC1-36DD-4E4C-FD9470085E10}"/>
              </a:ext>
            </a:extLst>
          </p:cNvPr>
          <p:cNvSpPr txBox="1"/>
          <p:nvPr/>
        </p:nvSpPr>
        <p:spPr>
          <a:xfrm>
            <a:off x="-142625" y="3907444"/>
            <a:ext cx="10246138" cy="5016758"/>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fr-FR" sz="8000" b="1" dirty="0">
                <a:solidFill>
                  <a:srgbClr val="00B050"/>
                </a:solidFill>
                <a:effectLst>
                  <a:outerShdw blurRad="38100" dist="38100" dir="2700000" algn="tl">
                    <a:srgbClr val="000000">
                      <a:alpha val="43137"/>
                    </a:srgbClr>
                  </a:outerShdw>
                </a:effectLst>
              </a:rPr>
              <a:t>BILAN &amp; PERSPECTIVES</a:t>
            </a:r>
          </a:p>
          <a:p>
            <a:pPr algn="ctr"/>
            <a:endParaRPr lang="fr-FR" sz="7200" b="1" dirty="0">
              <a:solidFill>
                <a:srgbClr val="131C1B"/>
              </a:solidFill>
              <a:effectLst>
                <a:outerShdw blurRad="38100" dist="38100" dir="2700000" algn="tl">
                  <a:srgbClr val="000000">
                    <a:alpha val="43137"/>
                  </a:srgbClr>
                </a:outerShdw>
              </a:effectLst>
            </a:endParaRPr>
          </a:p>
          <a:p>
            <a:pPr algn="ctr"/>
            <a:r>
              <a:rPr lang="fr-FR" sz="7200" b="1" dirty="0">
                <a:solidFill>
                  <a:srgbClr val="131C1B"/>
                </a:solidFill>
                <a:effectLst>
                  <a:outerShdw blurRad="38100" dist="38100" dir="2700000" algn="tl">
                    <a:srgbClr val="000000">
                      <a:alpha val="43137"/>
                    </a:srgbClr>
                  </a:outerShdw>
                </a:effectLst>
              </a:rPr>
              <a:t> </a:t>
            </a:r>
            <a:r>
              <a:rPr lang="fr-FR" sz="8800" b="1" dirty="0">
                <a:solidFill>
                  <a:srgbClr val="E36B09"/>
                </a:solidFill>
                <a:effectLst>
                  <a:outerShdw blurRad="38100" dist="38100" dir="2700000" algn="tl">
                    <a:srgbClr val="000000">
                      <a:alpha val="43137"/>
                    </a:srgbClr>
                  </a:outerShdw>
                </a:effectLst>
              </a:rPr>
              <a:t>ARCHITECTURE</a:t>
            </a:r>
            <a:endParaRPr lang="fr-FR" sz="9000" b="1" dirty="0">
              <a:solidFill>
                <a:srgbClr val="E36B09"/>
              </a:solidFill>
              <a:effectLst>
                <a:outerShdw blurRad="38100" dist="38100" dir="2700000" algn="tl">
                  <a:srgbClr val="000000">
                    <a:alpha val="43137"/>
                  </a:srgbClr>
                </a:outerShdw>
              </a:effectLst>
            </a:endParaRPr>
          </a:p>
        </p:txBody>
      </p:sp>
      <p:cxnSp>
        <p:nvCxnSpPr>
          <p:cNvPr id="38" name="Connecteur droit 37">
            <a:extLst>
              <a:ext uri="{FF2B5EF4-FFF2-40B4-BE49-F238E27FC236}">
                <a16:creationId xmlns:a16="http://schemas.microsoft.com/office/drawing/2014/main" id="{7B105051-7AD8-0BB0-7E2B-B8EAE48420D7}"/>
              </a:ext>
            </a:extLst>
          </p:cNvPr>
          <p:cNvCxnSpPr>
            <a:cxnSpLocks/>
          </p:cNvCxnSpPr>
          <p:nvPr/>
        </p:nvCxnSpPr>
        <p:spPr>
          <a:xfrm>
            <a:off x="-25400" y="19050"/>
            <a:ext cx="24413489" cy="24251"/>
          </a:xfrm>
          <a:prstGeom prst="line">
            <a:avLst/>
          </a:prstGeom>
          <a:ln w="127000">
            <a:gradFill>
              <a:gsLst>
                <a:gs pos="0">
                  <a:srgbClr val="11AF50"/>
                </a:gs>
                <a:gs pos="100000">
                  <a:srgbClr val="F8880C"/>
                </a:gs>
              </a:gsLst>
              <a:lin ang="0" scaled="0"/>
            </a:gradFill>
          </a:ln>
        </p:spPr>
        <p:style>
          <a:lnRef idx="1">
            <a:schemeClr val="accent1"/>
          </a:lnRef>
          <a:fillRef idx="0">
            <a:schemeClr val="accent1"/>
          </a:fillRef>
          <a:effectRef idx="0">
            <a:schemeClr val="accent1"/>
          </a:effectRef>
          <a:fontRef idx="minor">
            <a:schemeClr val="tx1"/>
          </a:fontRef>
        </p:style>
      </p:cxnSp>
      <p:cxnSp>
        <p:nvCxnSpPr>
          <p:cNvPr id="39" name="Connecteur droit 38">
            <a:extLst>
              <a:ext uri="{FF2B5EF4-FFF2-40B4-BE49-F238E27FC236}">
                <a16:creationId xmlns:a16="http://schemas.microsoft.com/office/drawing/2014/main" id="{F7376CCF-7FB4-6631-31DB-C6BD65B710A5}"/>
              </a:ext>
            </a:extLst>
          </p:cNvPr>
          <p:cNvCxnSpPr>
            <a:cxnSpLocks/>
          </p:cNvCxnSpPr>
          <p:nvPr/>
        </p:nvCxnSpPr>
        <p:spPr>
          <a:xfrm>
            <a:off x="-12700" y="13652500"/>
            <a:ext cx="24413489" cy="24251"/>
          </a:xfrm>
          <a:prstGeom prst="line">
            <a:avLst/>
          </a:prstGeom>
          <a:ln w="127000">
            <a:gradFill>
              <a:gsLst>
                <a:gs pos="0">
                  <a:srgbClr val="11AF50"/>
                </a:gs>
                <a:gs pos="100000">
                  <a:srgbClr val="F8880C"/>
                </a:gs>
              </a:gsLst>
              <a:lin ang="0" scaled="0"/>
            </a:gradFill>
          </a:ln>
        </p:spPr>
        <p:style>
          <a:lnRef idx="1">
            <a:schemeClr val="accent1"/>
          </a:lnRef>
          <a:fillRef idx="0">
            <a:schemeClr val="accent1"/>
          </a:fillRef>
          <a:effectRef idx="0">
            <a:schemeClr val="accent1"/>
          </a:effectRef>
          <a:fontRef idx="minor">
            <a:schemeClr val="tx1"/>
          </a:fontRef>
        </p:style>
      </p:cxnSp>
      <p:sp>
        <p:nvSpPr>
          <p:cNvPr id="40" name="ZoneTexte 39">
            <a:extLst>
              <a:ext uri="{FF2B5EF4-FFF2-40B4-BE49-F238E27FC236}">
                <a16:creationId xmlns:a16="http://schemas.microsoft.com/office/drawing/2014/main" id="{4EFE86B1-9082-8D17-F504-9ACC96276849}"/>
              </a:ext>
            </a:extLst>
          </p:cNvPr>
          <p:cNvSpPr txBox="1"/>
          <p:nvPr/>
        </p:nvSpPr>
        <p:spPr>
          <a:xfrm>
            <a:off x="2390143" y="12533833"/>
            <a:ext cx="6333785" cy="646331"/>
          </a:xfrm>
          <a:prstGeom prst="rect">
            <a:avLst/>
          </a:prstGeom>
          <a:noFill/>
        </p:spPr>
        <p:txBody>
          <a:bodyPr wrap="none" rtlCol="0">
            <a:spAutoFit/>
          </a:bodyPr>
          <a:lstStyle/>
          <a:p>
            <a:r>
              <a:rPr lang="fr-FR" b="1" dirty="0">
                <a:latin typeface="Montserrat SemiBold" panose="00000700000000000000" pitchFamily="2" charset="0"/>
              </a:rPr>
              <a:t>Innover Pour Mieux Servir</a:t>
            </a:r>
          </a:p>
        </p:txBody>
      </p:sp>
      <p:pic>
        <p:nvPicPr>
          <p:cNvPr id="4" name="Image 3">
            <a:extLst>
              <a:ext uri="{FF2B5EF4-FFF2-40B4-BE49-F238E27FC236}">
                <a16:creationId xmlns:a16="http://schemas.microsoft.com/office/drawing/2014/main" id="{F7C3055A-23C8-5340-7B39-5748C723194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514430" y="4875980"/>
            <a:ext cx="1545748" cy="765824"/>
          </a:xfrm>
          <a:prstGeom prst="rect">
            <a:avLst/>
          </a:prstGeom>
        </p:spPr>
      </p:pic>
    </p:spTree>
    <p:extLst>
      <p:ext uri="{BB962C8B-B14F-4D97-AF65-F5344CB8AC3E}">
        <p14:creationId xmlns:p14="http://schemas.microsoft.com/office/powerpoint/2010/main" val="19097363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anim calcmode="lin" valueType="num">
                                      <p:cBhvr>
                                        <p:cTn id="8" dur="500" fill="hold"/>
                                        <p:tgtEl>
                                          <p:spTgt spid="30"/>
                                        </p:tgtEl>
                                        <p:attrNameLst>
                                          <p:attrName>ppt_x</p:attrName>
                                        </p:attrNameLst>
                                      </p:cBhvr>
                                      <p:tavLst>
                                        <p:tav tm="0">
                                          <p:val>
                                            <p:strVal val="#ppt_x"/>
                                          </p:val>
                                        </p:tav>
                                        <p:tav tm="100000">
                                          <p:val>
                                            <p:strVal val="#ppt_x"/>
                                          </p:val>
                                        </p:tav>
                                      </p:tavLst>
                                    </p:anim>
                                    <p:anim calcmode="lin" valueType="num">
                                      <p:cBhvr>
                                        <p:cTn id="9" dur="500" fill="hold"/>
                                        <p:tgtEl>
                                          <p:spTgt spid="3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anim calcmode="lin" valueType="num">
                                      <p:cBhvr>
                                        <p:cTn id="18" dur="500" fill="hold"/>
                                        <p:tgtEl>
                                          <p:spTgt spid="32"/>
                                        </p:tgtEl>
                                        <p:attrNameLst>
                                          <p:attrName>ppt_x</p:attrName>
                                        </p:attrNameLst>
                                      </p:cBhvr>
                                      <p:tavLst>
                                        <p:tav tm="0">
                                          <p:val>
                                            <p:strVal val="#ppt_x"/>
                                          </p:val>
                                        </p:tav>
                                        <p:tav tm="100000">
                                          <p:val>
                                            <p:strVal val="#ppt_x"/>
                                          </p:val>
                                        </p:tav>
                                      </p:tavLst>
                                    </p:anim>
                                    <p:anim calcmode="lin" valueType="num">
                                      <p:cBhvr>
                                        <p:cTn id="19" dur="500" fill="hold"/>
                                        <p:tgtEl>
                                          <p:spTgt spid="3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anim calcmode="lin" valueType="num">
                                      <p:cBhvr>
                                        <p:cTn id="23" dur="500" fill="hold"/>
                                        <p:tgtEl>
                                          <p:spTgt spid="33"/>
                                        </p:tgtEl>
                                        <p:attrNameLst>
                                          <p:attrName>ppt_x</p:attrName>
                                        </p:attrNameLst>
                                      </p:cBhvr>
                                      <p:tavLst>
                                        <p:tav tm="0">
                                          <p:val>
                                            <p:strVal val="#ppt_x"/>
                                          </p:val>
                                        </p:tav>
                                        <p:tav tm="100000">
                                          <p:val>
                                            <p:strVal val="#ppt_x"/>
                                          </p:val>
                                        </p:tav>
                                      </p:tavLst>
                                    </p:anim>
                                    <p:anim calcmode="lin" valueType="num">
                                      <p:cBhvr>
                                        <p:cTn id="24" dur="5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p:bldP spid="3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a:extLst>
              <a:ext uri="{FF2B5EF4-FFF2-40B4-BE49-F238E27FC236}">
                <a16:creationId xmlns:a16="http://schemas.microsoft.com/office/drawing/2014/main" id="{34974C82-E937-4845-8869-557D80FF92D3}"/>
              </a:ext>
            </a:extLst>
          </p:cNvPr>
          <p:cNvGraphicFramePr>
            <a:graphicFrameLocks noGrp="1"/>
          </p:cNvGraphicFramePr>
          <p:nvPr>
            <p:extLst/>
          </p:nvPr>
        </p:nvGraphicFramePr>
        <p:xfrm>
          <a:off x="430306" y="1659068"/>
          <a:ext cx="23744382" cy="9784080"/>
        </p:xfrm>
        <a:graphic>
          <a:graphicData uri="http://schemas.openxmlformats.org/drawingml/2006/table">
            <a:tbl>
              <a:tblPr firstRow="1" bandRow="1"/>
              <a:tblGrid>
                <a:gridCol w="1747962">
                  <a:extLst>
                    <a:ext uri="{9D8B030D-6E8A-4147-A177-3AD203B41FA5}">
                      <a16:colId xmlns:a16="http://schemas.microsoft.com/office/drawing/2014/main" val="3573971642"/>
                    </a:ext>
                  </a:extLst>
                </a:gridCol>
                <a:gridCol w="3490475">
                  <a:extLst>
                    <a:ext uri="{9D8B030D-6E8A-4147-A177-3AD203B41FA5}">
                      <a16:colId xmlns:a16="http://schemas.microsoft.com/office/drawing/2014/main" val="1159781498"/>
                    </a:ext>
                  </a:extLst>
                </a:gridCol>
                <a:gridCol w="2120413">
                  <a:extLst>
                    <a:ext uri="{9D8B030D-6E8A-4147-A177-3AD203B41FA5}">
                      <a16:colId xmlns:a16="http://schemas.microsoft.com/office/drawing/2014/main" val="1251708638"/>
                    </a:ext>
                  </a:extLst>
                </a:gridCol>
                <a:gridCol w="16385532">
                  <a:extLst>
                    <a:ext uri="{9D8B030D-6E8A-4147-A177-3AD203B41FA5}">
                      <a16:colId xmlns:a16="http://schemas.microsoft.com/office/drawing/2014/main" val="3664063306"/>
                    </a:ext>
                  </a:extLst>
                </a:gridCol>
              </a:tblGrid>
              <a:tr h="370840">
                <a:tc>
                  <a:txBody>
                    <a:bodyPr/>
                    <a:lstStyle>
                      <a:lvl1pPr marL="0" algn="l" defTabSz="1828800" rtl="0" eaLnBrk="1" latinLnBrk="0" hangingPunct="1">
                        <a:defRPr sz="3600" b="1" kern="1200">
                          <a:solidFill>
                            <a:schemeClr val="lt1"/>
                          </a:solidFill>
                          <a:latin typeface="Calibri" panose="020F0502020204030204"/>
                        </a:defRPr>
                      </a:lvl1pPr>
                      <a:lvl2pPr marL="914400" algn="l" defTabSz="1828800" rtl="0" eaLnBrk="1" latinLnBrk="0" hangingPunct="1">
                        <a:defRPr sz="3600" b="1" kern="1200">
                          <a:solidFill>
                            <a:schemeClr val="lt1"/>
                          </a:solidFill>
                          <a:latin typeface="Calibri" panose="020F0502020204030204"/>
                        </a:defRPr>
                      </a:lvl2pPr>
                      <a:lvl3pPr marL="1828800" algn="l" defTabSz="1828800" rtl="0" eaLnBrk="1" latinLnBrk="0" hangingPunct="1">
                        <a:defRPr sz="3600" b="1" kern="1200">
                          <a:solidFill>
                            <a:schemeClr val="lt1"/>
                          </a:solidFill>
                          <a:latin typeface="Calibri" panose="020F0502020204030204"/>
                        </a:defRPr>
                      </a:lvl3pPr>
                      <a:lvl4pPr marL="2743200" algn="l" defTabSz="1828800" rtl="0" eaLnBrk="1" latinLnBrk="0" hangingPunct="1">
                        <a:defRPr sz="3600" b="1" kern="1200">
                          <a:solidFill>
                            <a:schemeClr val="lt1"/>
                          </a:solidFill>
                          <a:latin typeface="Calibri" panose="020F0502020204030204"/>
                        </a:defRPr>
                      </a:lvl4pPr>
                      <a:lvl5pPr marL="3657600" algn="l" defTabSz="1828800" rtl="0" eaLnBrk="1" latinLnBrk="0" hangingPunct="1">
                        <a:defRPr sz="3600" b="1" kern="1200">
                          <a:solidFill>
                            <a:schemeClr val="lt1"/>
                          </a:solidFill>
                          <a:latin typeface="Calibri" panose="020F0502020204030204"/>
                        </a:defRPr>
                      </a:lvl5pPr>
                      <a:lvl6pPr marL="4572000" algn="l" defTabSz="1828800" rtl="0" eaLnBrk="1" latinLnBrk="0" hangingPunct="1">
                        <a:defRPr sz="3600" b="1" kern="1200">
                          <a:solidFill>
                            <a:schemeClr val="lt1"/>
                          </a:solidFill>
                          <a:latin typeface="Calibri" panose="020F0502020204030204"/>
                        </a:defRPr>
                      </a:lvl6pPr>
                      <a:lvl7pPr marL="5486400" algn="l" defTabSz="1828800" rtl="0" eaLnBrk="1" latinLnBrk="0" hangingPunct="1">
                        <a:defRPr sz="3600" b="1" kern="1200">
                          <a:solidFill>
                            <a:schemeClr val="lt1"/>
                          </a:solidFill>
                          <a:latin typeface="Calibri" panose="020F0502020204030204"/>
                        </a:defRPr>
                      </a:lvl7pPr>
                      <a:lvl8pPr marL="6400800" algn="l" defTabSz="1828800" rtl="0" eaLnBrk="1" latinLnBrk="0" hangingPunct="1">
                        <a:defRPr sz="3600" b="1" kern="1200">
                          <a:solidFill>
                            <a:schemeClr val="lt1"/>
                          </a:solidFill>
                          <a:latin typeface="Calibri" panose="020F0502020204030204"/>
                        </a:defRPr>
                      </a:lvl8pPr>
                      <a:lvl9pPr marL="7315200" algn="l" defTabSz="1828800" rtl="0" eaLnBrk="1" latinLnBrk="0" hangingPunct="1">
                        <a:defRPr sz="3600" b="1" kern="1200">
                          <a:solidFill>
                            <a:schemeClr val="lt1"/>
                          </a:solidFill>
                          <a:latin typeface="Calibri" panose="020F0502020204030204"/>
                        </a:defRPr>
                      </a:lvl9pPr>
                    </a:lstStyle>
                    <a:p>
                      <a:r>
                        <a:rPr lang="fr-FR" dirty="0"/>
                        <a:t>Années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1828800" rtl="0" eaLnBrk="1" latinLnBrk="0" hangingPunct="1">
                        <a:defRPr sz="3600" b="1" kern="1200">
                          <a:solidFill>
                            <a:schemeClr val="lt1"/>
                          </a:solidFill>
                          <a:latin typeface="Calibri" panose="020F0502020204030204"/>
                        </a:defRPr>
                      </a:lvl1pPr>
                      <a:lvl2pPr marL="914400" algn="l" defTabSz="1828800" rtl="0" eaLnBrk="1" latinLnBrk="0" hangingPunct="1">
                        <a:defRPr sz="3600" b="1" kern="1200">
                          <a:solidFill>
                            <a:schemeClr val="lt1"/>
                          </a:solidFill>
                          <a:latin typeface="Calibri" panose="020F0502020204030204"/>
                        </a:defRPr>
                      </a:lvl2pPr>
                      <a:lvl3pPr marL="1828800" algn="l" defTabSz="1828800" rtl="0" eaLnBrk="1" latinLnBrk="0" hangingPunct="1">
                        <a:defRPr sz="3600" b="1" kern="1200">
                          <a:solidFill>
                            <a:schemeClr val="lt1"/>
                          </a:solidFill>
                          <a:latin typeface="Calibri" panose="020F0502020204030204"/>
                        </a:defRPr>
                      </a:lvl3pPr>
                      <a:lvl4pPr marL="2743200" algn="l" defTabSz="1828800" rtl="0" eaLnBrk="1" latinLnBrk="0" hangingPunct="1">
                        <a:defRPr sz="3600" b="1" kern="1200">
                          <a:solidFill>
                            <a:schemeClr val="lt1"/>
                          </a:solidFill>
                          <a:latin typeface="Calibri" panose="020F0502020204030204"/>
                        </a:defRPr>
                      </a:lvl4pPr>
                      <a:lvl5pPr marL="3657600" algn="l" defTabSz="1828800" rtl="0" eaLnBrk="1" latinLnBrk="0" hangingPunct="1">
                        <a:defRPr sz="3600" b="1" kern="1200">
                          <a:solidFill>
                            <a:schemeClr val="lt1"/>
                          </a:solidFill>
                          <a:latin typeface="Calibri" panose="020F0502020204030204"/>
                        </a:defRPr>
                      </a:lvl5pPr>
                      <a:lvl6pPr marL="4572000" algn="l" defTabSz="1828800" rtl="0" eaLnBrk="1" latinLnBrk="0" hangingPunct="1">
                        <a:defRPr sz="3600" b="1" kern="1200">
                          <a:solidFill>
                            <a:schemeClr val="lt1"/>
                          </a:solidFill>
                          <a:latin typeface="Calibri" panose="020F0502020204030204"/>
                        </a:defRPr>
                      </a:lvl6pPr>
                      <a:lvl7pPr marL="5486400" algn="l" defTabSz="1828800" rtl="0" eaLnBrk="1" latinLnBrk="0" hangingPunct="1">
                        <a:defRPr sz="3600" b="1" kern="1200">
                          <a:solidFill>
                            <a:schemeClr val="lt1"/>
                          </a:solidFill>
                          <a:latin typeface="Calibri" panose="020F0502020204030204"/>
                        </a:defRPr>
                      </a:lvl7pPr>
                      <a:lvl8pPr marL="6400800" algn="l" defTabSz="1828800" rtl="0" eaLnBrk="1" latinLnBrk="0" hangingPunct="1">
                        <a:defRPr sz="3600" b="1" kern="1200">
                          <a:solidFill>
                            <a:schemeClr val="lt1"/>
                          </a:solidFill>
                          <a:latin typeface="Calibri" panose="020F0502020204030204"/>
                        </a:defRPr>
                      </a:lvl8pPr>
                      <a:lvl9pPr marL="7315200" algn="l" defTabSz="1828800" rtl="0" eaLnBrk="1" latinLnBrk="0" hangingPunct="1">
                        <a:defRPr sz="3600" b="1" kern="1200">
                          <a:solidFill>
                            <a:schemeClr val="lt1"/>
                          </a:solidFill>
                          <a:latin typeface="Calibri" panose="020F0502020204030204"/>
                        </a:defRPr>
                      </a:lvl9pPr>
                    </a:lstStyle>
                    <a:p>
                      <a:r>
                        <a:rPr lang="fr-FR" dirty="0"/>
                        <a:t>Décision CVATL</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1828800" rtl="0" eaLnBrk="1" latinLnBrk="0" hangingPunct="1">
                        <a:defRPr sz="3600" b="1" kern="1200">
                          <a:solidFill>
                            <a:schemeClr val="lt1"/>
                          </a:solidFill>
                          <a:latin typeface="Calibri" panose="020F0502020204030204"/>
                        </a:defRPr>
                      </a:lvl1pPr>
                      <a:lvl2pPr marL="914400" algn="l" defTabSz="1828800" rtl="0" eaLnBrk="1" latinLnBrk="0" hangingPunct="1">
                        <a:defRPr sz="3600" b="1" kern="1200">
                          <a:solidFill>
                            <a:schemeClr val="lt1"/>
                          </a:solidFill>
                          <a:latin typeface="Calibri" panose="020F0502020204030204"/>
                        </a:defRPr>
                      </a:lvl2pPr>
                      <a:lvl3pPr marL="1828800" algn="l" defTabSz="1828800" rtl="0" eaLnBrk="1" latinLnBrk="0" hangingPunct="1">
                        <a:defRPr sz="3600" b="1" kern="1200">
                          <a:solidFill>
                            <a:schemeClr val="lt1"/>
                          </a:solidFill>
                          <a:latin typeface="Calibri" panose="020F0502020204030204"/>
                        </a:defRPr>
                      </a:lvl3pPr>
                      <a:lvl4pPr marL="2743200" algn="l" defTabSz="1828800" rtl="0" eaLnBrk="1" latinLnBrk="0" hangingPunct="1">
                        <a:defRPr sz="3600" b="1" kern="1200">
                          <a:solidFill>
                            <a:schemeClr val="lt1"/>
                          </a:solidFill>
                          <a:latin typeface="Calibri" panose="020F0502020204030204"/>
                        </a:defRPr>
                      </a:lvl4pPr>
                      <a:lvl5pPr marL="3657600" algn="l" defTabSz="1828800" rtl="0" eaLnBrk="1" latinLnBrk="0" hangingPunct="1">
                        <a:defRPr sz="3600" b="1" kern="1200">
                          <a:solidFill>
                            <a:schemeClr val="lt1"/>
                          </a:solidFill>
                          <a:latin typeface="Calibri" panose="020F0502020204030204"/>
                        </a:defRPr>
                      </a:lvl5pPr>
                      <a:lvl6pPr marL="4572000" algn="l" defTabSz="1828800" rtl="0" eaLnBrk="1" latinLnBrk="0" hangingPunct="1">
                        <a:defRPr sz="3600" b="1" kern="1200">
                          <a:solidFill>
                            <a:schemeClr val="lt1"/>
                          </a:solidFill>
                          <a:latin typeface="Calibri" panose="020F0502020204030204"/>
                        </a:defRPr>
                      </a:lvl6pPr>
                      <a:lvl7pPr marL="5486400" algn="l" defTabSz="1828800" rtl="0" eaLnBrk="1" latinLnBrk="0" hangingPunct="1">
                        <a:defRPr sz="3600" b="1" kern="1200">
                          <a:solidFill>
                            <a:schemeClr val="lt1"/>
                          </a:solidFill>
                          <a:latin typeface="Calibri" panose="020F0502020204030204"/>
                        </a:defRPr>
                      </a:lvl7pPr>
                      <a:lvl8pPr marL="6400800" algn="l" defTabSz="1828800" rtl="0" eaLnBrk="1" latinLnBrk="0" hangingPunct="1">
                        <a:defRPr sz="3600" b="1" kern="1200">
                          <a:solidFill>
                            <a:schemeClr val="lt1"/>
                          </a:solidFill>
                          <a:latin typeface="Calibri" panose="020F0502020204030204"/>
                        </a:defRPr>
                      </a:lvl8pPr>
                      <a:lvl9pPr marL="7315200" algn="l" defTabSz="1828800" rtl="0" eaLnBrk="1" latinLnBrk="0" hangingPunct="1">
                        <a:defRPr sz="3600" b="1" kern="1200">
                          <a:solidFill>
                            <a:schemeClr val="lt1"/>
                          </a:solidFill>
                          <a:latin typeface="Calibri" panose="020F0502020204030204"/>
                        </a:defRPr>
                      </a:lvl9pPr>
                    </a:lstStyle>
                    <a:p>
                      <a:r>
                        <a:rPr lang="fr-FR" dirty="0"/>
                        <a:t>Nombre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1828800" rtl="0" eaLnBrk="1" latinLnBrk="0" hangingPunct="1">
                        <a:defRPr sz="3600" b="1" kern="1200">
                          <a:solidFill>
                            <a:schemeClr val="lt1"/>
                          </a:solidFill>
                          <a:latin typeface="Calibri" panose="020F0502020204030204"/>
                        </a:defRPr>
                      </a:lvl1pPr>
                      <a:lvl2pPr marL="914400" algn="l" defTabSz="1828800" rtl="0" eaLnBrk="1" latinLnBrk="0" hangingPunct="1">
                        <a:defRPr sz="3600" b="1" kern="1200">
                          <a:solidFill>
                            <a:schemeClr val="lt1"/>
                          </a:solidFill>
                          <a:latin typeface="Calibri" panose="020F0502020204030204"/>
                        </a:defRPr>
                      </a:lvl2pPr>
                      <a:lvl3pPr marL="1828800" algn="l" defTabSz="1828800" rtl="0" eaLnBrk="1" latinLnBrk="0" hangingPunct="1">
                        <a:defRPr sz="3600" b="1" kern="1200">
                          <a:solidFill>
                            <a:schemeClr val="lt1"/>
                          </a:solidFill>
                          <a:latin typeface="Calibri" panose="020F0502020204030204"/>
                        </a:defRPr>
                      </a:lvl3pPr>
                      <a:lvl4pPr marL="2743200" algn="l" defTabSz="1828800" rtl="0" eaLnBrk="1" latinLnBrk="0" hangingPunct="1">
                        <a:defRPr sz="3600" b="1" kern="1200">
                          <a:solidFill>
                            <a:schemeClr val="lt1"/>
                          </a:solidFill>
                          <a:latin typeface="Calibri" panose="020F0502020204030204"/>
                        </a:defRPr>
                      </a:lvl4pPr>
                      <a:lvl5pPr marL="3657600" algn="l" defTabSz="1828800" rtl="0" eaLnBrk="1" latinLnBrk="0" hangingPunct="1">
                        <a:defRPr sz="3600" b="1" kern="1200">
                          <a:solidFill>
                            <a:schemeClr val="lt1"/>
                          </a:solidFill>
                          <a:latin typeface="Calibri" panose="020F0502020204030204"/>
                        </a:defRPr>
                      </a:lvl5pPr>
                      <a:lvl6pPr marL="4572000" algn="l" defTabSz="1828800" rtl="0" eaLnBrk="1" latinLnBrk="0" hangingPunct="1">
                        <a:defRPr sz="3600" b="1" kern="1200">
                          <a:solidFill>
                            <a:schemeClr val="lt1"/>
                          </a:solidFill>
                          <a:latin typeface="Calibri" panose="020F0502020204030204"/>
                        </a:defRPr>
                      </a:lvl6pPr>
                      <a:lvl7pPr marL="5486400" algn="l" defTabSz="1828800" rtl="0" eaLnBrk="1" latinLnBrk="0" hangingPunct="1">
                        <a:defRPr sz="3600" b="1" kern="1200">
                          <a:solidFill>
                            <a:schemeClr val="lt1"/>
                          </a:solidFill>
                          <a:latin typeface="Calibri" panose="020F0502020204030204"/>
                        </a:defRPr>
                      </a:lvl7pPr>
                      <a:lvl8pPr marL="6400800" algn="l" defTabSz="1828800" rtl="0" eaLnBrk="1" latinLnBrk="0" hangingPunct="1">
                        <a:defRPr sz="3600" b="1" kern="1200">
                          <a:solidFill>
                            <a:schemeClr val="lt1"/>
                          </a:solidFill>
                          <a:latin typeface="Calibri" panose="020F0502020204030204"/>
                        </a:defRPr>
                      </a:lvl8pPr>
                      <a:lvl9pPr marL="7315200" algn="l" defTabSz="1828800" rtl="0" eaLnBrk="1" latinLnBrk="0" hangingPunct="1">
                        <a:defRPr sz="3600" b="1" kern="1200">
                          <a:solidFill>
                            <a:schemeClr val="lt1"/>
                          </a:solidFill>
                          <a:latin typeface="Calibri" panose="020F0502020204030204"/>
                        </a:defRPr>
                      </a:lvl9pPr>
                    </a:lstStyle>
                    <a:p>
                      <a:r>
                        <a:rPr lang="fr-FR" dirty="0"/>
                        <a:t>Liste de projets ou applications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381950295"/>
                  </a:ext>
                </a:extLst>
              </a:tr>
              <a:tr h="370840">
                <a:tc rowSpan="2">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2022</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Go</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16</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lang="fr-FR" dirty="0"/>
                        <a:t>| SISCIE | DIGIPROD| INTRANET SDE| PLATEFORME CONNEXION NMPF | IAM-SSO |AGIRH | GACI | ECOGES | </a:t>
                      </a:r>
                      <a:r>
                        <a:rPr lang="fr-FR" dirty="0">
                          <a:solidFill>
                            <a:srgbClr val="F8880C"/>
                          </a:solidFill>
                        </a:rPr>
                        <a:t>SMART SLS </a:t>
                      </a:r>
                      <a:r>
                        <a:rPr lang="fr-FR" dirty="0"/>
                        <a:t>| CORIF | </a:t>
                      </a:r>
                      <a:r>
                        <a:rPr lang="fr-FR" dirty="0">
                          <a:solidFill>
                            <a:srgbClr val="F8880C"/>
                          </a:solidFill>
                        </a:rPr>
                        <a:t>ORCHESTRA PPM </a:t>
                      </a:r>
                      <a:r>
                        <a:rPr lang="fr-FR" dirty="0"/>
                        <a:t>| VIPYDRONE | </a:t>
                      </a:r>
                      <a:r>
                        <a:rPr lang="fr-FR" dirty="0">
                          <a:solidFill>
                            <a:srgbClr val="F8880C"/>
                          </a:solidFill>
                        </a:rPr>
                        <a:t>DME MIX </a:t>
                      </a:r>
                      <a:r>
                        <a:rPr lang="fr-FR" dirty="0"/>
                        <a:t>| Portail des architectes du SI | AQ Manager DQE | GARDE</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298876932"/>
                  </a:ext>
                </a:extLst>
              </a:tr>
              <a:tr h="370840">
                <a:tc vMerge="1">
                  <a:txBody>
                    <a:bodyPr/>
                    <a:lstStyle/>
                    <a:p>
                      <a:endParaRPr lang="fr-FR" dirty="0"/>
                    </a:p>
                  </a:txBody>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No Go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12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 PLATEFORME de vidéo surveillance | REPORTING INDICATEUR CRC SARA/GMAO CIE | MIGRATION EASY VISTA | SMART POSTE | GEC | E-AGENCE SODECI | SELFCARE | AGAT | SARA Lite | SISVISION | </a:t>
                      </a:r>
                      <a:r>
                        <a:rPr lang="fr-FR" dirty="0" err="1"/>
                        <a:t>MultiPath</a:t>
                      </a:r>
                      <a:r>
                        <a:rPr lang="fr-FR" dirty="0"/>
                        <a:t> | E-EVAL GS2E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307229342"/>
                  </a:ext>
                </a:extLst>
              </a:tr>
              <a:tr h="370840">
                <a:tc rowSpan="2">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2023</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Go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13</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 REFONTE </a:t>
                      </a:r>
                      <a:r>
                        <a:rPr lang="fr-FR" dirty="0" err="1"/>
                        <a:t>MYCVTech</a:t>
                      </a:r>
                      <a:r>
                        <a:rPr lang="fr-FR" dirty="0"/>
                        <a:t> – SOCIUM  | HYDROSOFT HYBRID APP  | KASPERSKY EDR  | IBM GUARDIUM | Migration EASY VISTA  | </a:t>
                      </a:r>
                      <a:r>
                        <a:rPr lang="fr-FR" dirty="0">
                          <a:solidFill>
                            <a:srgbClr val="F8880C"/>
                          </a:solidFill>
                        </a:rPr>
                        <a:t>SELFCARE STS </a:t>
                      </a:r>
                      <a:r>
                        <a:rPr lang="fr-FR" dirty="0"/>
                        <a:t>| API NMPF AVEC KAFKA |Migration SIG SODECI | SISVISION | MIGRATION SAGE XRT  | E-EVAL GS2E | GNEWS V3 | DOCUMENTS CONTRACTUELS CIE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3342489093"/>
                  </a:ext>
                </a:extLst>
              </a:tr>
              <a:tr h="370840">
                <a:tc vMerge="1">
                  <a:txBody>
                    <a:bodyPr/>
                    <a:lstStyle/>
                    <a:p>
                      <a:endParaRPr lang="fr-FR" dirty="0"/>
                    </a:p>
                  </a:txBody>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No Go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19</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I IBM GUARDIUM | REFONTE SI PEPT | LOGEB ELAB GS2E | Migration SIG SODECI| DOCUMENTS CONTRACTUELS CIE| API NMPF AVEC KAFKA | CHECKMETER| GNEWS V3  | GESICA | APPLICATION WEB DE CARTOGRAPHIE ET PLAN D’OCCUPATION DU PATRIMOINE IMMOBILIER  | PORTAIL DE RÉSERVATION DES SALLES AGILE ET BRAINSTORMING | API BIC  | SMARTCONTROL | MIGRATION SAGE XRT  | SMART POSTE  | PORTAIL FOURNISSEURS  | SIME2 | SAPHIR V3 TSE  | SMART AMI 2.0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898990660"/>
                  </a:ext>
                </a:extLst>
              </a:tr>
            </a:tbl>
          </a:graphicData>
        </a:graphic>
      </p:graphicFrame>
      <p:sp>
        <p:nvSpPr>
          <p:cNvPr id="4" name="Rectangle 2">
            <a:extLst>
              <a:ext uri="{FF2B5EF4-FFF2-40B4-BE49-F238E27FC236}">
                <a16:creationId xmlns:a16="http://schemas.microsoft.com/office/drawing/2014/main" id="{CFAD1A35-47D5-4230-9F71-9E126D754328}"/>
              </a:ext>
            </a:extLst>
          </p:cNvPr>
          <p:cNvSpPr txBox="1">
            <a:spLocks noChangeArrowheads="1"/>
          </p:cNvSpPr>
          <p:nvPr/>
        </p:nvSpPr>
        <p:spPr bwMode="auto">
          <a:xfrm>
            <a:off x="2940424" y="215154"/>
            <a:ext cx="19130682" cy="99269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lvl="0">
              <a:lnSpc>
                <a:spcPct val="90000"/>
              </a:lnSpc>
              <a:spcBef>
                <a:spcPct val="0"/>
              </a:spcBef>
              <a:buNone/>
              <a:defRPr sz="2800" b="1">
                <a:solidFill>
                  <a:schemeClr val="bg1"/>
                </a:solidFill>
                <a:latin typeface="Trebuchet MS" pitchFamily="34" charset="0"/>
                <a:ea typeface="ＭＳ Ｐゴシック" pitchFamily="-111" charset="-128"/>
                <a:cs typeface="+mj-cs"/>
              </a:defRPr>
            </a:lvl1pPr>
            <a:lvl2pPr algn="l" rtl="0" eaLnBrk="0" fontAlgn="base" hangingPunct="0">
              <a:spcBef>
                <a:spcPct val="0"/>
              </a:spcBef>
              <a:spcAft>
                <a:spcPct val="0"/>
              </a:spcAft>
              <a:defRPr sz="4400">
                <a:solidFill>
                  <a:schemeClr val="tx1"/>
                </a:solidFill>
                <a:latin typeface="Arial" pitchFamily="-111" charset="0"/>
                <a:ea typeface="MS PGothic" pitchFamily="34" charset="-128"/>
              </a:defRPr>
            </a:lvl2pPr>
            <a:lvl3pPr algn="l" rtl="0" eaLnBrk="0" fontAlgn="base" hangingPunct="0">
              <a:spcBef>
                <a:spcPct val="0"/>
              </a:spcBef>
              <a:spcAft>
                <a:spcPct val="0"/>
              </a:spcAft>
              <a:defRPr sz="4400">
                <a:solidFill>
                  <a:schemeClr val="tx1"/>
                </a:solidFill>
                <a:latin typeface="Arial" pitchFamily="-111" charset="0"/>
                <a:ea typeface="MS PGothic" pitchFamily="34" charset="-128"/>
              </a:defRPr>
            </a:lvl3pPr>
            <a:lvl4pPr algn="l" rtl="0" eaLnBrk="0" fontAlgn="base" hangingPunct="0">
              <a:spcBef>
                <a:spcPct val="0"/>
              </a:spcBef>
              <a:spcAft>
                <a:spcPct val="0"/>
              </a:spcAft>
              <a:defRPr sz="4400">
                <a:solidFill>
                  <a:schemeClr val="tx1"/>
                </a:solidFill>
                <a:latin typeface="Arial" pitchFamily="-111" charset="0"/>
                <a:ea typeface="MS PGothic" pitchFamily="34" charset="-128"/>
              </a:defRPr>
            </a:lvl4pPr>
            <a:lvl5pPr algn="l" rtl="0" eaLnBrk="0" fontAlgn="base" hangingPunct="0">
              <a:spcBef>
                <a:spcPct val="0"/>
              </a:spcBef>
              <a:spcAft>
                <a:spcPct val="0"/>
              </a:spcAft>
              <a:defRPr sz="4400">
                <a:solidFill>
                  <a:schemeClr val="tx1"/>
                </a:solidFill>
                <a:latin typeface="Arial" pitchFamily="-111" charset="0"/>
                <a:ea typeface="MS PGothic" pitchFamily="34" charset="-128"/>
              </a:defRPr>
            </a:lvl5pPr>
            <a:lvl6pPr marL="457200" algn="l" rtl="0" fontAlgn="base">
              <a:spcBef>
                <a:spcPct val="0"/>
              </a:spcBef>
              <a:spcAft>
                <a:spcPct val="0"/>
              </a:spcAft>
              <a:defRPr sz="4400">
                <a:solidFill>
                  <a:schemeClr val="tx1"/>
                </a:solidFill>
                <a:latin typeface="Arial" pitchFamily="-111" charset="0"/>
              </a:defRPr>
            </a:lvl6pPr>
            <a:lvl7pPr marL="914400" algn="l" rtl="0" fontAlgn="base">
              <a:spcBef>
                <a:spcPct val="0"/>
              </a:spcBef>
              <a:spcAft>
                <a:spcPct val="0"/>
              </a:spcAft>
              <a:defRPr sz="4400">
                <a:solidFill>
                  <a:schemeClr val="tx1"/>
                </a:solidFill>
                <a:latin typeface="Arial" pitchFamily="-111" charset="0"/>
              </a:defRPr>
            </a:lvl7pPr>
            <a:lvl8pPr marL="1371600" algn="l" rtl="0" fontAlgn="base">
              <a:spcBef>
                <a:spcPct val="0"/>
              </a:spcBef>
              <a:spcAft>
                <a:spcPct val="0"/>
              </a:spcAft>
              <a:defRPr sz="4400">
                <a:solidFill>
                  <a:schemeClr val="tx1"/>
                </a:solidFill>
                <a:latin typeface="Arial" pitchFamily="-111" charset="0"/>
              </a:defRPr>
            </a:lvl8pPr>
            <a:lvl9pPr marL="1828800" algn="l" rtl="0" fontAlgn="base">
              <a:spcBef>
                <a:spcPct val="0"/>
              </a:spcBef>
              <a:spcAft>
                <a:spcPct val="0"/>
              </a:spcAft>
              <a:defRPr sz="4400">
                <a:solidFill>
                  <a:schemeClr val="tx1"/>
                </a:solidFill>
                <a:latin typeface="Arial" pitchFamily="-111" charset="0"/>
              </a:defRPr>
            </a:lvl9pPr>
          </a:lstStyle>
          <a:p>
            <a:pPr marL="0" marR="0" lvl="0" indent="0" defTabSz="914400" eaLnBrk="1" fontAlgn="auto" latinLnBrk="0" hangingPunct="1">
              <a:lnSpc>
                <a:spcPct val="90000"/>
              </a:lnSpc>
              <a:spcBef>
                <a:spcPct val="0"/>
              </a:spcBef>
              <a:spcAft>
                <a:spcPts val="0"/>
              </a:spcAft>
              <a:buClrTx/>
              <a:buSzTx/>
              <a:buFontTx/>
              <a:buNone/>
              <a:tabLst/>
              <a:defRPr/>
            </a:pPr>
            <a:r>
              <a:rPr kumimoji="0" lang="fr-FR" sz="4800" b="1" i="0" u="none" strike="noStrike" kern="0" cap="none" spc="0" normalizeH="0" baseline="0" noProof="0" dirty="0">
                <a:ln>
                  <a:noFill/>
                </a:ln>
                <a:solidFill>
                  <a:schemeClr val="tx1"/>
                </a:solidFill>
                <a:effectLst/>
                <a:uLnTx/>
                <a:uFillTx/>
                <a:latin typeface="Trebuchet MS" pitchFamily="34" charset="0"/>
                <a:ea typeface="ＭＳ Ｐゴシック" pitchFamily="-111" charset="-128"/>
                <a:cs typeface="+mj-cs"/>
              </a:rPr>
              <a:t>Liste d’applications ou projets passés au CVATL: 2019-2023</a:t>
            </a:r>
          </a:p>
        </p:txBody>
      </p:sp>
    </p:spTree>
    <p:extLst>
      <p:ext uri="{BB962C8B-B14F-4D97-AF65-F5344CB8AC3E}">
        <p14:creationId xmlns:p14="http://schemas.microsoft.com/office/powerpoint/2010/main" val="973684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910BADCC-4A73-C20E-2312-7C2C2C47DAB9}"/>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0" y="0"/>
            <a:ext cx="24384000" cy="13716000"/>
          </a:xfrm>
          <a:prstGeom prst="rect">
            <a:avLst/>
          </a:prstGeom>
        </p:spPr>
      </p:pic>
      <p:pic>
        <p:nvPicPr>
          <p:cNvPr id="8" name="Image 7">
            <a:extLst>
              <a:ext uri="{FF2B5EF4-FFF2-40B4-BE49-F238E27FC236}">
                <a16:creationId xmlns:a16="http://schemas.microsoft.com/office/drawing/2014/main" id="{4835E7B4-0AAD-34BE-D602-9296497AB39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7288" y="922879"/>
            <a:ext cx="2873608" cy="1870580"/>
          </a:xfrm>
          <a:prstGeom prst="rect">
            <a:avLst/>
          </a:prstGeom>
        </p:spPr>
      </p:pic>
      <p:sp>
        <p:nvSpPr>
          <p:cNvPr id="11" name="ZoneTexte 10">
            <a:extLst>
              <a:ext uri="{FF2B5EF4-FFF2-40B4-BE49-F238E27FC236}">
                <a16:creationId xmlns:a16="http://schemas.microsoft.com/office/drawing/2014/main" id="{A83DE7AA-4B64-0F4F-F6AD-230DF8511B55}"/>
              </a:ext>
            </a:extLst>
          </p:cNvPr>
          <p:cNvSpPr txBox="1"/>
          <p:nvPr/>
        </p:nvSpPr>
        <p:spPr>
          <a:xfrm>
            <a:off x="1876488" y="5280645"/>
            <a:ext cx="10315512" cy="3154710"/>
          </a:xfrm>
          <a:prstGeom prst="rect">
            <a:avLst/>
          </a:prstGeom>
          <a:noFill/>
        </p:spPr>
        <p:txBody>
          <a:bodyPr wrap="square">
            <a:spAutoFit/>
          </a:bodyPr>
          <a:lstStyle/>
          <a:p>
            <a:pPr algn="l"/>
            <a:r>
              <a:rPr lang="fr-FR" sz="19900" b="1" spc="0" dirty="0">
                <a:solidFill>
                  <a:srgbClr val="38A257"/>
                </a:solidFill>
                <a:effectLst>
                  <a:outerShdw blurRad="38100" dist="38100" dir="2700000" algn="tl">
                    <a:srgbClr val="000000">
                      <a:alpha val="43137"/>
                    </a:srgbClr>
                  </a:outerShdw>
                </a:effectLst>
                <a:latin typeface="Montserrat SemiBold" panose="00000700000000000000" pitchFamily="50" charset="0"/>
                <a:ea typeface="Open Sans" panose="020B0606030504020204" pitchFamily="34" charset="0"/>
                <a:cs typeface="Open Sans" panose="020B0606030504020204" pitchFamily="34" charset="0"/>
              </a:rPr>
              <a:t>CVATL</a:t>
            </a:r>
          </a:p>
        </p:txBody>
      </p:sp>
    </p:spTree>
    <p:extLst>
      <p:ext uri="{BB962C8B-B14F-4D97-AF65-F5344CB8AC3E}">
        <p14:creationId xmlns:p14="http://schemas.microsoft.com/office/powerpoint/2010/main" val="25017166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3D06B844-2B96-481E-8BE5-329A40AA0E44}"/>
              </a:ext>
            </a:extLst>
          </p:cNvPr>
          <p:cNvPicPr>
            <a:picLocks noChangeAspect="1"/>
          </p:cNvPicPr>
          <p:nvPr/>
        </p:nvPicPr>
        <p:blipFill>
          <a:blip r:embed="rId2"/>
          <a:stretch>
            <a:fillRect/>
          </a:stretch>
        </p:blipFill>
        <p:spPr>
          <a:xfrm>
            <a:off x="0" y="1805611"/>
            <a:ext cx="24383999" cy="10555966"/>
          </a:xfrm>
          <a:prstGeom prst="rect">
            <a:avLst/>
          </a:prstGeom>
        </p:spPr>
      </p:pic>
      <p:sp>
        <p:nvSpPr>
          <p:cNvPr id="3" name="Title 1">
            <a:extLst>
              <a:ext uri="{FF2B5EF4-FFF2-40B4-BE49-F238E27FC236}">
                <a16:creationId xmlns:a16="http://schemas.microsoft.com/office/drawing/2014/main" id="{12ED33BD-4FAE-4F90-89F0-09B2C1988A50}"/>
              </a:ext>
            </a:extLst>
          </p:cNvPr>
          <p:cNvSpPr txBox="1">
            <a:spLocks/>
          </p:cNvSpPr>
          <p:nvPr/>
        </p:nvSpPr>
        <p:spPr>
          <a:xfrm>
            <a:off x="3048000" y="209421"/>
            <a:ext cx="21336000" cy="923330"/>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7400" b="0" kern="1200" cap="none" spc="10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algn="l"/>
            <a:r>
              <a:rPr lang="en-US" sz="6000" b="1" spc="0" dirty="0">
                <a:solidFill>
                  <a:schemeClr val="tx1"/>
                </a:solidFill>
                <a:effectLst>
                  <a:outerShdw blurRad="38100" dist="38100" dir="2700000" algn="tl">
                    <a:srgbClr val="000000">
                      <a:alpha val="43137"/>
                    </a:srgbClr>
                  </a:outerShdw>
                </a:effectLst>
                <a:latin typeface="Montserrat SemiBold" panose="00000700000000000000" pitchFamily="50" charset="0"/>
                <a:ea typeface="Open Sans" panose="020B0606030504020204" pitchFamily="34" charset="0"/>
                <a:cs typeface="Open Sans" panose="020B0606030504020204" pitchFamily="34" charset="0"/>
              </a:rPr>
              <a:t>MEMBRES DU CVATL</a:t>
            </a:r>
          </a:p>
        </p:txBody>
      </p:sp>
      <p:sp>
        <p:nvSpPr>
          <p:cNvPr id="4" name="Rectangle 3">
            <a:extLst>
              <a:ext uri="{FF2B5EF4-FFF2-40B4-BE49-F238E27FC236}">
                <a16:creationId xmlns:a16="http://schemas.microsoft.com/office/drawing/2014/main" id="{F5018BC8-3E65-4434-94E3-2C9B7CEA481D}"/>
              </a:ext>
            </a:extLst>
          </p:cNvPr>
          <p:cNvSpPr/>
          <p:nvPr/>
        </p:nvSpPr>
        <p:spPr>
          <a:xfrm>
            <a:off x="11611155" y="8764438"/>
            <a:ext cx="3623094" cy="20530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8053091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91FE2-F7AE-43F8-B3FD-69BEE54C6D29}"/>
              </a:ext>
            </a:extLst>
          </p:cNvPr>
          <p:cNvSpPr txBox="1">
            <a:spLocks/>
          </p:cNvSpPr>
          <p:nvPr/>
        </p:nvSpPr>
        <p:spPr>
          <a:xfrm>
            <a:off x="2643292" y="31962"/>
            <a:ext cx="21336000" cy="923330"/>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7400" b="0" kern="1200" cap="none" spc="10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algn="l"/>
            <a:r>
              <a:rPr lang="en-US" sz="6000" b="1" spc="0" dirty="0">
                <a:solidFill>
                  <a:schemeClr val="tx1"/>
                </a:solidFill>
                <a:effectLst>
                  <a:outerShdw blurRad="38100" dist="38100" dir="2700000" algn="tl">
                    <a:srgbClr val="000000">
                      <a:alpha val="43137"/>
                    </a:srgbClr>
                  </a:outerShdw>
                </a:effectLst>
                <a:latin typeface="Montserrat SemiBold" panose="00000700000000000000" pitchFamily="50" charset="0"/>
                <a:ea typeface="Open Sans" panose="020B0606030504020204" pitchFamily="34" charset="0"/>
                <a:cs typeface="Open Sans" panose="020B0606030504020204" pitchFamily="34" charset="0"/>
              </a:rPr>
              <a:t>Processus d’évaluation</a:t>
            </a:r>
          </a:p>
        </p:txBody>
      </p:sp>
      <p:pic>
        <p:nvPicPr>
          <p:cNvPr id="3" name="Image 2">
            <a:extLst>
              <a:ext uri="{FF2B5EF4-FFF2-40B4-BE49-F238E27FC236}">
                <a16:creationId xmlns:a16="http://schemas.microsoft.com/office/drawing/2014/main" id="{BCD55726-4A6B-4FD6-9960-8E05FE7DF5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687" y="1222366"/>
            <a:ext cx="17206124" cy="12171740"/>
          </a:xfrm>
          <a:prstGeom prst="rect">
            <a:avLst/>
          </a:prstGeom>
        </p:spPr>
      </p:pic>
    </p:spTree>
    <p:extLst>
      <p:ext uri="{BB962C8B-B14F-4D97-AF65-F5344CB8AC3E}">
        <p14:creationId xmlns:p14="http://schemas.microsoft.com/office/powerpoint/2010/main" val="401934698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22928657" y="12712701"/>
            <a:ext cx="888402" cy="730250"/>
          </a:xfrm>
        </p:spPr>
        <p:txBody>
          <a:bodyPr/>
          <a:lstStyle/>
          <a:p>
            <a:fld id="{F4F0000C-B077-494E-B718-CD70329FDBC3}" type="slidenum">
              <a:rPr lang="en-US" i="1" smtClean="0"/>
              <a:t>14</a:t>
            </a:fld>
            <a:endParaRPr lang="en-US" i="1"/>
          </a:p>
        </p:txBody>
      </p:sp>
      <p:pic>
        <p:nvPicPr>
          <p:cNvPr id="5" name="Espace réservé pour une image  4">
            <a:extLst>
              <a:ext uri="{FF2B5EF4-FFF2-40B4-BE49-F238E27FC236}">
                <a16:creationId xmlns:a16="http://schemas.microsoft.com/office/drawing/2014/main" id="{4EC6E77A-D7A2-0322-60ED-C9F6EF2913FE}"/>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p:blipFill>
        <p:spPr>
          <a:xfrm>
            <a:off x="0" y="0"/>
            <a:ext cx="24384000" cy="13716000"/>
          </a:xfr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pic>
      <p:sp>
        <p:nvSpPr>
          <p:cNvPr id="11" name="Parallélogramme 10">
            <a:extLst>
              <a:ext uri="{FF2B5EF4-FFF2-40B4-BE49-F238E27FC236}">
                <a16:creationId xmlns:a16="http://schemas.microsoft.com/office/drawing/2014/main" id="{972EE429-54AD-E3F0-158A-DA8C37D31854}"/>
              </a:ext>
            </a:extLst>
          </p:cNvPr>
          <p:cNvSpPr/>
          <p:nvPr/>
        </p:nvSpPr>
        <p:spPr>
          <a:xfrm>
            <a:off x="-46711" y="-25353"/>
            <a:ext cx="15134311" cy="13741353"/>
          </a:xfrm>
          <a:custGeom>
            <a:avLst/>
            <a:gdLst>
              <a:gd name="connsiteX0" fmla="*/ 0 w 12725400"/>
              <a:gd name="connsiteY0" fmla="*/ 13716000 h 13716000"/>
              <a:gd name="connsiteX1" fmla="*/ 4273571 w 12725400"/>
              <a:gd name="connsiteY1" fmla="*/ 0 h 13716000"/>
              <a:gd name="connsiteX2" fmla="*/ 12725400 w 12725400"/>
              <a:gd name="connsiteY2" fmla="*/ 0 h 13716000"/>
              <a:gd name="connsiteX3" fmla="*/ 8451829 w 12725400"/>
              <a:gd name="connsiteY3" fmla="*/ 13716000 h 13716000"/>
              <a:gd name="connsiteX4" fmla="*/ 0 w 12725400"/>
              <a:gd name="connsiteY4" fmla="*/ 13716000 h 13716000"/>
              <a:gd name="connsiteX0" fmla="*/ 0 w 12725400"/>
              <a:gd name="connsiteY0" fmla="*/ 13716000 h 13716000"/>
              <a:gd name="connsiteX1" fmla="*/ 6371 w 12725400"/>
              <a:gd name="connsiteY1" fmla="*/ 25400 h 13716000"/>
              <a:gd name="connsiteX2" fmla="*/ 12725400 w 12725400"/>
              <a:gd name="connsiteY2" fmla="*/ 0 h 13716000"/>
              <a:gd name="connsiteX3" fmla="*/ 8451829 w 12725400"/>
              <a:gd name="connsiteY3" fmla="*/ 13716000 h 13716000"/>
              <a:gd name="connsiteX4" fmla="*/ 0 w 12725400"/>
              <a:gd name="connsiteY4" fmla="*/ 13716000 h 13716000"/>
              <a:gd name="connsiteX0" fmla="*/ 35987 w 12761387"/>
              <a:gd name="connsiteY0" fmla="*/ 13716000 h 13716000"/>
              <a:gd name="connsiteX1" fmla="*/ 81 w 12761387"/>
              <a:gd name="connsiteY1" fmla="*/ 25400 h 13716000"/>
              <a:gd name="connsiteX2" fmla="*/ 12761387 w 12761387"/>
              <a:gd name="connsiteY2" fmla="*/ 0 h 13716000"/>
              <a:gd name="connsiteX3" fmla="*/ 8487816 w 12761387"/>
              <a:gd name="connsiteY3" fmla="*/ 13716000 h 13716000"/>
              <a:gd name="connsiteX4" fmla="*/ 35987 w 12761387"/>
              <a:gd name="connsiteY4" fmla="*/ 13716000 h 13716000"/>
              <a:gd name="connsiteX0" fmla="*/ 14934 w 12740334"/>
              <a:gd name="connsiteY0" fmla="*/ 13716000 h 13716000"/>
              <a:gd name="connsiteX1" fmla="*/ 166 w 12740334"/>
              <a:gd name="connsiteY1" fmla="*/ 47 h 13716000"/>
              <a:gd name="connsiteX2" fmla="*/ 12740334 w 12740334"/>
              <a:gd name="connsiteY2" fmla="*/ 0 h 13716000"/>
              <a:gd name="connsiteX3" fmla="*/ 8466763 w 12740334"/>
              <a:gd name="connsiteY3" fmla="*/ 13716000 h 13716000"/>
              <a:gd name="connsiteX4" fmla="*/ 14934 w 12740334"/>
              <a:gd name="connsiteY4" fmla="*/ 13716000 h 13716000"/>
              <a:gd name="connsiteX0" fmla="*/ 14934 w 11530622"/>
              <a:gd name="connsiteY0" fmla="*/ 13715953 h 13715953"/>
              <a:gd name="connsiteX1" fmla="*/ 166 w 11530622"/>
              <a:gd name="connsiteY1" fmla="*/ 0 h 13715953"/>
              <a:gd name="connsiteX2" fmla="*/ 11530622 w 11530622"/>
              <a:gd name="connsiteY2" fmla="*/ 126718 h 13715953"/>
              <a:gd name="connsiteX3" fmla="*/ 8466763 w 11530622"/>
              <a:gd name="connsiteY3" fmla="*/ 13715953 h 13715953"/>
              <a:gd name="connsiteX4" fmla="*/ 14934 w 11530622"/>
              <a:gd name="connsiteY4" fmla="*/ 13715953 h 13715953"/>
              <a:gd name="connsiteX0" fmla="*/ 14934 w 11468051"/>
              <a:gd name="connsiteY0" fmla="*/ 13715953 h 13715953"/>
              <a:gd name="connsiteX1" fmla="*/ 166 w 11468051"/>
              <a:gd name="connsiteY1" fmla="*/ 0 h 13715953"/>
              <a:gd name="connsiteX2" fmla="*/ 11468051 w 11468051"/>
              <a:gd name="connsiteY2" fmla="*/ 25306 h 13715953"/>
              <a:gd name="connsiteX3" fmla="*/ 8466763 w 11468051"/>
              <a:gd name="connsiteY3" fmla="*/ 13715953 h 13715953"/>
              <a:gd name="connsiteX4" fmla="*/ 14934 w 11468051"/>
              <a:gd name="connsiteY4" fmla="*/ 13715953 h 13715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8051" h="13715953">
                <a:moveTo>
                  <a:pt x="14934" y="13715953"/>
                </a:moveTo>
                <a:cubicBezTo>
                  <a:pt x="17058" y="9152420"/>
                  <a:pt x="-1958" y="4563533"/>
                  <a:pt x="166" y="0"/>
                </a:cubicBezTo>
                <a:lnTo>
                  <a:pt x="11468051" y="25306"/>
                </a:lnTo>
                <a:lnTo>
                  <a:pt x="8466763" y="13715953"/>
                </a:lnTo>
                <a:lnTo>
                  <a:pt x="14934" y="13715953"/>
                </a:lnTo>
                <a:close/>
              </a:path>
            </a:pathLst>
          </a:custGeom>
          <a:gradFill>
            <a:gsLst>
              <a:gs pos="0">
                <a:schemeClr val="bg1"/>
              </a:gs>
              <a:gs pos="100000">
                <a:schemeClr val="bg1">
                  <a:alpha val="6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ZoneTexte 32">
            <a:extLst>
              <a:ext uri="{FF2B5EF4-FFF2-40B4-BE49-F238E27FC236}">
                <a16:creationId xmlns:a16="http://schemas.microsoft.com/office/drawing/2014/main" id="{0E9EF652-EDC1-36DD-4E4C-FD9470085E10}"/>
              </a:ext>
            </a:extLst>
          </p:cNvPr>
          <p:cNvSpPr txBox="1"/>
          <p:nvPr/>
        </p:nvSpPr>
        <p:spPr>
          <a:xfrm>
            <a:off x="72539" y="838023"/>
            <a:ext cx="22856118" cy="13049726"/>
          </a:xfrm>
          <a:prstGeom prst="rect">
            <a:avLst/>
          </a:prstGeom>
          <a:no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fr-FR" sz="13800" b="1" dirty="0">
                <a:solidFill>
                  <a:srgbClr val="38A257"/>
                </a:solidFill>
                <a:effectLst>
                  <a:outerShdw blurRad="38100" dist="38100" dir="2700000" algn="tl">
                    <a:srgbClr val="000000">
                      <a:alpha val="43137"/>
                    </a:srgbClr>
                  </a:outerShdw>
                </a:effectLst>
              </a:rPr>
              <a:t>PERSPECTIVES</a:t>
            </a:r>
          </a:p>
          <a:p>
            <a:r>
              <a:rPr lang="fr-FR" sz="3200" dirty="0">
                <a:effectLst>
                  <a:outerShdw blurRad="38100" dist="38100" dir="2700000" algn="tl">
                    <a:srgbClr val="000000">
                      <a:alpha val="43137"/>
                    </a:srgbClr>
                  </a:outerShdw>
                </a:effectLst>
              </a:rPr>
              <a:t>                               Intégration/API First /API ESB</a:t>
            </a:r>
          </a:p>
          <a:p>
            <a:endParaRPr lang="fr-FR" sz="3200" dirty="0">
              <a:effectLst>
                <a:outerShdw blurRad="38100" dist="38100" dir="2700000" algn="tl">
                  <a:srgbClr val="000000">
                    <a:alpha val="43137"/>
                  </a:srgbClr>
                </a:outerShdw>
              </a:effectLst>
            </a:endParaRPr>
          </a:p>
          <a:p>
            <a:r>
              <a:rPr lang="fr-FR" sz="3200" dirty="0">
                <a:effectLst>
                  <a:outerShdw blurRad="38100" dist="38100" dir="2700000" algn="tl">
                    <a:srgbClr val="000000">
                      <a:alpha val="43137"/>
                    </a:srgbClr>
                  </a:outerShdw>
                </a:effectLst>
              </a:rPr>
              <a:t>                                       </a:t>
            </a:r>
            <a:r>
              <a:rPr lang="fr-FR" sz="3200" dirty="0">
                <a:effectLst>
                  <a:outerShdw blurRad="38100" dist="38100" dir="2700000" algn="tl">
                    <a:srgbClr val="000000">
                      <a:alpha val="43137"/>
                    </a:srgbClr>
                  </a:outerShdw>
                </a:effectLst>
                <a:highlight>
                  <a:srgbClr val="F8880C"/>
                </a:highlight>
              </a:rPr>
              <a:t>CVATL</a:t>
            </a:r>
            <a:r>
              <a:rPr lang="fr-FR" sz="3200" dirty="0">
                <a:effectLst>
                  <a:outerShdw blurRad="38100" dist="38100" dir="2700000" algn="tl">
                    <a:srgbClr val="000000">
                      <a:alpha val="43137"/>
                    </a:srgbClr>
                  </a:outerShdw>
                </a:effectLst>
                <a:highlight>
                  <a:srgbClr val="FFFF00"/>
                </a:highlight>
              </a:rPr>
              <a:t> </a:t>
            </a:r>
          </a:p>
          <a:p>
            <a:r>
              <a:rPr lang="fr-FR" sz="3200" dirty="0">
                <a:effectLst>
                  <a:outerShdw blurRad="38100" dist="38100" dir="2700000" algn="tl">
                    <a:srgbClr val="000000">
                      <a:alpha val="43137"/>
                    </a:srgbClr>
                  </a:outerShdw>
                </a:effectLst>
              </a:rPr>
              <a:t>Performance                                           </a:t>
            </a:r>
            <a:r>
              <a:rPr lang="fr-FR" sz="3200" dirty="0">
                <a:effectLst>
                  <a:outerShdw blurRad="38100" dist="38100" dir="2700000" algn="tl">
                    <a:srgbClr val="000000">
                      <a:alpha val="43137"/>
                    </a:srgbClr>
                  </a:outerShdw>
                </a:effectLst>
                <a:highlight>
                  <a:srgbClr val="D87951"/>
                </a:highlight>
              </a:rPr>
              <a:t>SAPHIR V4</a:t>
            </a:r>
          </a:p>
          <a:p>
            <a:r>
              <a:rPr lang="fr-FR" sz="3200" dirty="0">
                <a:effectLst>
                  <a:outerShdw blurRad="38100" dist="38100" dir="2700000" algn="tl">
                    <a:srgbClr val="000000">
                      <a:alpha val="43137"/>
                    </a:srgbClr>
                  </a:outerShdw>
                </a:effectLst>
              </a:rPr>
              <a:t>                    Sécurité</a:t>
            </a:r>
          </a:p>
          <a:p>
            <a:r>
              <a:rPr lang="fr-FR" sz="3200" dirty="0">
                <a:effectLst>
                  <a:outerShdw blurRad="38100" dist="38100" dir="2700000" algn="tl">
                    <a:srgbClr val="000000">
                      <a:alpha val="43137"/>
                    </a:srgbClr>
                  </a:outerShdw>
                </a:effectLst>
              </a:rPr>
              <a:t>BIG  DATA                                     Mobile                           Web responsive</a:t>
            </a:r>
          </a:p>
          <a:p>
            <a:r>
              <a:rPr lang="fr-FR" sz="3200" dirty="0">
                <a:effectLst>
                  <a:outerShdw blurRad="38100" dist="38100" dir="2700000" algn="tl">
                    <a:srgbClr val="000000">
                      <a:alpha val="43137"/>
                    </a:srgbClr>
                  </a:outerShdw>
                </a:effectLst>
              </a:rPr>
              <a:t>                           MDM                               HES-MDM</a:t>
            </a:r>
          </a:p>
          <a:p>
            <a:r>
              <a:rPr lang="fr-FR" sz="3200" dirty="0">
                <a:effectLst>
                  <a:outerShdw blurRad="38100" dist="38100" dir="2700000" algn="tl">
                    <a:srgbClr val="000000">
                      <a:alpha val="43137"/>
                    </a:srgbClr>
                  </a:outerShdw>
                </a:effectLst>
              </a:rPr>
              <a:t>              IA                        IAM SSO</a:t>
            </a:r>
          </a:p>
          <a:p>
            <a:r>
              <a:rPr lang="fr-FR" sz="3200" dirty="0">
                <a:effectLst>
                  <a:outerShdw blurRad="38100" dist="38100" dir="2700000" algn="tl">
                    <a:srgbClr val="000000">
                      <a:alpha val="43137"/>
                    </a:srgbClr>
                  </a:outerShdw>
                </a:effectLst>
              </a:rPr>
              <a:t>                            IOT                                                      CLOUD    </a:t>
            </a:r>
          </a:p>
          <a:p>
            <a:r>
              <a:rPr lang="fr-FR" sz="3200" dirty="0">
                <a:effectLst>
                  <a:outerShdw blurRad="38100" dist="38100" dir="2700000" algn="tl">
                    <a:srgbClr val="000000">
                      <a:alpha val="43137"/>
                    </a:srgbClr>
                  </a:outerShdw>
                </a:effectLst>
              </a:rPr>
              <a:t>                                          </a:t>
            </a:r>
            <a:r>
              <a:rPr lang="fr-FR" sz="3200" dirty="0" err="1">
                <a:effectLst>
                  <a:outerShdw blurRad="38100" dist="38100" dir="2700000" algn="tl">
                    <a:srgbClr val="000000">
                      <a:alpha val="43137"/>
                    </a:srgbClr>
                  </a:outerShdw>
                </a:effectLst>
              </a:rPr>
              <a:t>eCo-conception</a:t>
            </a:r>
            <a:r>
              <a:rPr lang="fr-FR" sz="3200" dirty="0">
                <a:effectLst>
                  <a:outerShdw blurRad="38100" dist="38100" dir="2700000" algn="tl">
                    <a:srgbClr val="000000">
                      <a:alpha val="43137"/>
                    </a:srgbClr>
                  </a:outerShdw>
                </a:effectLst>
              </a:rPr>
              <a:t>  Web/</a:t>
            </a:r>
            <a:r>
              <a:rPr lang="fr-FR" sz="3200" dirty="0" err="1">
                <a:effectLst>
                  <a:outerShdw blurRad="38100" dist="38100" dir="2700000" algn="tl">
                    <a:srgbClr val="000000">
                      <a:alpha val="43137"/>
                    </a:srgbClr>
                  </a:outerShdw>
                </a:effectLst>
              </a:rPr>
              <a:t>GreeN</a:t>
            </a:r>
            <a:r>
              <a:rPr lang="fr-FR" sz="3200" dirty="0">
                <a:effectLst>
                  <a:outerShdw blurRad="38100" dist="38100" dir="2700000" algn="tl">
                    <a:srgbClr val="000000">
                      <a:alpha val="43137"/>
                    </a:srgbClr>
                  </a:outerShdw>
                </a:effectLst>
              </a:rPr>
              <a:t> IT</a:t>
            </a:r>
          </a:p>
          <a:p>
            <a:r>
              <a:rPr lang="fr-FR" sz="3200" dirty="0">
                <a:effectLst>
                  <a:outerShdw blurRad="38100" dist="38100" dir="2700000" algn="tl">
                    <a:srgbClr val="000000">
                      <a:alpha val="43137"/>
                    </a:srgbClr>
                  </a:outerShdw>
                </a:effectLst>
              </a:rPr>
              <a:t>             Tests </a:t>
            </a:r>
          </a:p>
          <a:p>
            <a:r>
              <a:rPr lang="fr-FR" sz="3200" dirty="0">
                <a:effectLst>
                  <a:outerShdw blurRad="38100" dist="38100" dir="2700000" algn="tl">
                    <a:srgbClr val="000000">
                      <a:alpha val="43137"/>
                    </a:srgbClr>
                  </a:outerShdw>
                </a:effectLst>
              </a:rPr>
              <a:t>                                                           </a:t>
            </a:r>
            <a:r>
              <a:rPr lang="fr-FR" sz="3200" dirty="0" err="1">
                <a:effectLst>
                  <a:outerShdw blurRad="38100" dist="38100" dir="2700000" algn="tl">
                    <a:srgbClr val="000000">
                      <a:alpha val="43137"/>
                    </a:srgbClr>
                  </a:outerShdw>
                </a:effectLst>
              </a:rPr>
              <a:t>DevSecOPS</a:t>
            </a:r>
            <a:endParaRPr lang="fr-FR" sz="3200" dirty="0">
              <a:effectLst>
                <a:outerShdw blurRad="38100" dist="38100" dir="2700000" algn="tl">
                  <a:srgbClr val="000000">
                    <a:alpha val="43137"/>
                  </a:srgbClr>
                </a:outerShdw>
              </a:effectLst>
            </a:endParaRPr>
          </a:p>
          <a:p>
            <a:r>
              <a:rPr lang="fr-FR" sz="3200" dirty="0">
                <a:effectLst>
                  <a:outerShdw blurRad="38100" dist="38100" dir="2700000" algn="tl">
                    <a:srgbClr val="000000">
                      <a:alpha val="43137"/>
                    </a:srgbClr>
                  </a:outerShdw>
                </a:effectLst>
              </a:rPr>
              <a:t>Agilité                          		No code-Low Code</a:t>
            </a:r>
          </a:p>
          <a:p>
            <a:r>
              <a:rPr lang="fr-FR" sz="3200" dirty="0">
                <a:effectLst>
                  <a:outerShdw blurRad="38100" dist="38100" dir="2700000" algn="tl">
                    <a:srgbClr val="000000">
                      <a:alpha val="43137"/>
                    </a:srgbClr>
                  </a:outerShdw>
                </a:effectLst>
              </a:rPr>
              <a:t>                </a:t>
            </a:r>
            <a:r>
              <a:rPr lang="fr-FR" sz="3200" dirty="0">
                <a:effectLst>
                  <a:outerShdw blurRad="38100" dist="38100" dir="2700000" algn="tl">
                    <a:srgbClr val="000000">
                      <a:alpha val="43137"/>
                    </a:srgbClr>
                  </a:outerShdw>
                </a:effectLst>
                <a:highlight>
                  <a:srgbClr val="38A257"/>
                </a:highlight>
              </a:rPr>
              <a:t>Formation</a:t>
            </a:r>
          </a:p>
          <a:p>
            <a:r>
              <a:rPr lang="fr-FR" sz="3200" dirty="0">
                <a:effectLst>
                  <a:outerShdw blurRad="38100" dist="38100" dir="2700000" algn="tl">
                    <a:srgbClr val="000000">
                      <a:alpha val="43137"/>
                    </a:srgbClr>
                  </a:outerShdw>
                </a:effectLst>
              </a:rPr>
              <a:t>                                        Veille technologique /</a:t>
            </a:r>
            <a:r>
              <a:rPr lang="fr-FR" sz="3200" dirty="0" err="1">
                <a:effectLst>
                  <a:outerShdw blurRad="38100" dist="38100" dir="2700000" algn="tl">
                    <a:srgbClr val="000000">
                      <a:alpha val="43137"/>
                    </a:srgbClr>
                  </a:outerShdw>
                </a:effectLst>
              </a:rPr>
              <a:t>Pocs</a:t>
            </a:r>
            <a:r>
              <a:rPr lang="fr-FR" sz="3200" dirty="0">
                <a:effectLst>
                  <a:outerShdw blurRad="38100" dist="38100" dir="2700000" algn="tl">
                    <a:srgbClr val="000000">
                      <a:alpha val="43137"/>
                    </a:srgbClr>
                  </a:outerShdw>
                </a:effectLst>
              </a:rPr>
              <a:t>    </a:t>
            </a:r>
          </a:p>
          <a:p>
            <a:r>
              <a:rPr lang="fr-FR" sz="3200" dirty="0">
                <a:effectLst>
                  <a:outerShdw blurRad="38100" dist="38100" dir="2700000" algn="tl">
                    <a:srgbClr val="000000">
                      <a:alpha val="43137"/>
                    </a:srgbClr>
                  </a:outerShdw>
                </a:effectLst>
              </a:rPr>
              <a:t>RPA</a:t>
            </a:r>
          </a:p>
          <a:p>
            <a:r>
              <a:rPr lang="fr-FR" sz="3200" dirty="0">
                <a:effectLst>
                  <a:outerShdw blurRad="38100" dist="38100" dir="2700000" algn="tl">
                    <a:srgbClr val="000000">
                      <a:alpha val="43137"/>
                    </a:srgbClr>
                  </a:outerShdw>
                </a:effectLst>
              </a:rPr>
              <a:t>                         Métiers(Clientèle, RH, Finance, Technique GMAO)</a:t>
            </a:r>
            <a:endParaRPr lang="fr-FR" sz="3200" dirty="0">
              <a:effectLst>
                <a:outerShdw blurRad="38100" dist="38100" dir="2700000" algn="tl">
                  <a:srgbClr val="000000">
                    <a:alpha val="43137"/>
                  </a:srgbClr>
                </a:outerShdw>
              </a:effectLst>
              <a:highlight>
                <a:srgbClr val="F8880C"/>
              </a:highlight>
            </a:endParaRPr>
          </a:p>
          <a:p>
            <a:r>
              <a:rPr lang="fr-FR" sz="3200" dirty="0">
                <a:effectLst>
                  <a:outerShdw blurRad="38100" dist="38100" dir="2700000" algn="tl">
                    <a:srgbClr val="000000">
                      <a:alpha val="43137"/>
                    </a:srgbClr>
                  </a:outerShdw>
                </a:effectLst>
                <a:highlight>
                  <a:srgbClr val="F8880C"/>
                </a:highlight>
              </a:rPr>
              <a:t>Organisation</a:t>
            </a:r>
          </a:p>
          <a:p>
            <a:r>
              <a:rPr lang="fr-FR" sz="3200" dirty="0">
                <a:effectLst>
                  <a:outerShdw blurRad="38100" dist="38100" dir="2700000" algn="tl">
                    <a:srgbClr val="000000">
                      <a:alpha val="43137"/>
                    </a:srgbClr>
                  </a:outerShdw>
                </a:effectLst>
                <a:highlight>
                  <a:srgbClr val="F8880C"/>
                </a:highlight>
              </a:rPr>
              <a:t>Equipe</a:t>
            </a:r>
          </a:p>
          <a:p>
            <a:r>
              <a:rPr lang="fr-FR" sz="3200" dirty="0">
                <a:effectLst>
                  <a:outerShdw blurRad="38100" dist="38100" dir="2700000" algn="tl">
                    <a:srgbClr val="000000">
                      <a:alpha val="43137"/>
                    </a:srgbClr>
                  </a:outerShdw>
                </a:effectLst>
                <a:highlight>
                  <a:srgbClr val="F8880C"/>
                </a:highlight>
              </a:rPr>
              <a:t>RH Expert à garder          </a:t>
            </a:r>
            <a:r>
              <a:rPr lang="fr-FR" sz="3200" dirty="0">
                <a:effectLst>
                  <a:outerShdw blurRad="38100" dist="38100" dir="2700000" algn="tl">
                    <a:srgbClr val="000000">
                      <a:alpha val="43137"/>
                    </a:srgbClr>
                  </a:outerShdw>
                </a:effectLst>
              </a:rPr>
              <a:t>	SMCA/PCA</a:t>
            </a:r>
            <a:endParaRPr lang="fr-FR" sz="3200" dirty="0">
              <a:effectLst>
                <a:outerShdw blurRad="38100" dist="38100" dir="2700000" algn="tl">
                  <a:srgbClr val="000000">
                    <a:alpha val="43137"/>
                  </a:srgbClr>
                </a:outerShdw>
              </a:effectLst>
              <a:highlight>
                <a:srgbClr val="F8880C"/>
              </a:highlight>
            </a:endParaRPr>
          </a:p>
          <a:p>
            <a:r>
              <a:rPr lang="fr-FR" sz="3200" dirty="0">
                <a:effectLst>
                  <a:outerShdw blurRad="38100" dist="38100" dir="2700000" algn="tl">
                    <a:srgbClr val="000000">
                      <a:alpha val="43137"/>
                    </a:srgbClr>
                  </a:outerShdw>
                </a:effectLst>
                <a:highlight>
                  <a:srgbClr val="F8880C"/>
                </a:highlight>
              </a:rPr>
              <a:t>Communication</a:t>
            </a:r>
          </a:p>
        </p:txBody>
      </p:sp>
      <p:cxnSp>
        <p:nvCxnSpPr>
          <p:cNvPr id="38" name="Connecteur droit 37">
            <a:extLst>
              <a:ext uri="{FF2B5EF4-FFF2-40B4-BE49-F238E27FC236}">
                <a16:creationId xmlns:a16="http://schemas.microsoft.com/office/drawing/2014/main" id="{7B105051-7AD8-0BB0-7E2B-B8EAE48420D7}"/>
              </a:ext>
            </a:extLst>
          </p:cNvPr>
          <p:cNvCxnSpPr>
            <a:cxnSpLocks/>
          </p:cNvCxnSpPr>
          <p:nvPr/>
        </p:nvCxnSpPr>
        <p:spPr>
          <a:xfrm>
            <a:off x="-25400" y="19050"/>
            <a:ext cx="24413489" cy="24251"/>
          </a:xfrm>
          <a:prstGeom prst="line">
            <a:avLst/>
          </a:prstGeom>
          <a:ln w="127000">
            <a:gradFill>
              <a:gsLst>
                <a:gs pos="0">
                  <a:srgbClr val="11AF50"/>
                </a:gs>
                <a:gs pos="100000">
                  <a:srgbClr val="F8880C"/>
                </a:gs>
              </a:gsLst>
              <a:lin ang="0" scaled="0"/>
            </a:gradFill>
          </a:ln>
        </p:spPr>
        <p:style>
          <a:lnRef idx="1">
            <a:schemeClr val="accent1"/>
          </a:lnRef>
          <a:fillRef idx="0">
            <a:schemeClr val="accent1"/>
          </a:fillRef>
          <a:effectRef idx="0">
            <a:schemeClr val="accent1"/>
          </a:effectRef>
          <a:fontRef idx="minor">
            <a:schemeClr val="tx1"/>
          </a:fontRef>
        </p:style>
      </p:cxnSp>
      <p:cxnSp>
        <p:nvCxnSpPr>
          <p:cNvPr id="39" name="Connecteur droit 38">
            <a:extLst>
              <a:ext uri="{FF2B5EF4-FFF2-40B4-BE49-F238E27FC236}">
                <a16:creationId xmlns:a16="http://schemas.microsoft.com/office/drawing/2014/main" id="{F7376CCF-7FB4-6631-31DB-C6BD65B710A5}"/>
              </a:ext>
            </a:extLst>
          </p:cNvPr>
          <p:cNvCxnSpPr>
            <a:cxnSpLocks/>
          </p:cNvCxnSpPr>
          <p:nvPr/>
        </p:nvCxnSpPr>
        <p:spPr>
          <a:xfrm>
            <a:off x="-12700" y="13652500"/>
            <a:ext cx="24413489" cy="24251"/>
          </a:xfrm>
          <a:prstGeom prst="line">
            <a:avLst/>
          </a:prstGeom>
          <a:ln w="127000">
            <a:gradFill>
              <a:gsLst>
                <a:gs pos="0">
                  <a:srgbClr val="11AF50"/>
                </a:gs>
                <a:gs pos="100000">
                  <a:srgbClr val="F8880C"/>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864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anim calcmode="lin" valueType="num">
                                      <p:cBhvr>
                                        <p:cTn id="8" dur="500" fill="hold"/>
                                        <p:tgtEl>
                                          <p:spTgt spid="33"/>
                                        </p:tgtEl>
                                        <p:attrNameLst>
                                          <p:attrName>ppt_x</p:attrName>
                                        </p:attrNameLst>
                                      </p:cBhvr>
                                      <p:tavLst>
                                        <p:tav tm="0">
                                          <p:val>
                                            <p:strVal val="#ppt_x"/>
                                          </p:val>
                                        </p:tav>
                                        <p:tav tm="100000">
                                          <p:val>
                                            <p:strVal val="#ppt_x"/>
                                          </p:val>
                                        </p:tav>
                                      </p:tavLst>
                                    </p:anim>
                                    <p:anim calcmode="lin" valueType="num">
                                      <p:cBhvr>
                                        <p:cTn id="9" dur="5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5A42DBD-1C4E-41CF-A364-06BD4314FFAD}"/>
              </a:ext>
            </a:extLst>
          </p:cNvPr>
          <p:cNvSpPr txBox="1">
            <a:spLocks/>
          </p:cNvSpPr>
          <p:nvPr/>
        </p:nvSpPr>
        <p:spPr>
          <a:xfrm>
            <a:off x="2620989" y="299036"/>
            <a:ext cx="21336000" cy="923330"/>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7400" b="0" kern="1200" cap="none" spc="10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algn="l"/>
            <a:r>
              <a:rPr lang="fr-FR" sz="6000" b="1" dirty="0">
                <a:effectLst>
                  <a:outerShdw blurRad="38100" dist="38100" dir="2700000" algn="tl">
                    <a:srgbClr val="000000">
                      <a:alpha val="43137"/>
                    </a:srgbClr>
                  </a:outerShdw>
                </a:effectLst>
                <a:latin typeface="Montserrat SemiBold" panose="00000700000000000000" pitchFamily="2" charset="0"/>
              </a:rPr>
              <a:t>Labellisation</a:t>
            </a:r>
            <a:endParaRPr lang="en-US" sz="6000" b="1" spc="0" dirty="0">
              <a:solidFill>
                <a:schemeClr val="tx1"/>
              </a:solidFill>
              <a:effectLst>
                <a:outerShdw blurRad="38100" dist="38100" dir="2700000" algn="tl">
                  <a:srgbClr val="000000">
                    <a:alpha val="43137"/>
                  </a:srgbClr>
                </a:outerShdw>
              </a:effectLst>
              <a:latin typeface="Montserrat SemiBold" panose="00000700000000000000" pitchFamily="2" charset="0"/>
              <a:ea typeface="Open Sans" panose="020B0606030504020204" pitchFamily="34" charset="0"/>
              <a:cs typeface="Open Sans" panose="020B0606030504020204" pitchFamily="34" charset="0"/>
            </a:endParaRPr>
          </a:p>
        </p:txBody>
      </p:sp>
      <p:pic>
        <p:nvPicPr>
          <p:cNvPr id="4" name="Image 3">
            <a:extLst>
              <a:ext uri="{FF2B5EF4-FFF2-40B4-BE49-F238E27FC236}">
                <a16:creationId xmlns:a16="http://schemas.microsoft.com/office/drawing/2014/main" id="{7C1F29FE-9CE5-43F7-A77C-076726A9C5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2079" y="1222366"/>
            <a:ext cx="17202041" cy="12194598"/>
          </a:xfrm>
          <a:prstGeom prst="rect">
            <a:avLst/>
          </a:prstGeom>
        </p:spPr>
      </p:pic>
    </p:spTree>
    <p:extLst>
      <p:ext uri="{BB962C8B-B14F-4D97-AF65-F5344CB8AC3E}">
        <p14:creationId xmlns:p14="http://schemas.microsoft.com/office/powerpoint/2010/main" val="375777444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22928657" y="12712701"/>
            <a:ext cx="888402" cy="730250"/>
          </a:xfrm>
        </p:spPr>
        <p:txBody>
          <a:bodyPr/>
          <a:lstStyle/>
          <a:p>
            <a:fld id="{F4F0000C-B077-494E-B718-CD70329FDBC3}" type="slidenum">
              <a:rPr lang="en-US" i="1" smtClean="0"/>
              <a:t>16</a:t>
            </a:fld>
            <a:endParaRPr lang="en-US" i="1"/>
          </a:p>
        </p:txBody>
      </p:sp>
      <p:pic>
        <p:nvPicPr>
          <p:cNvPr id="5" name="Espace réservé pour une image  4">
            <a:extLst>
              <a:ext uri="{FF2B5EF4-FFF2-40B4-BE49-F238E27FC236}">
                <a16:creationId xmlns:a16="http://schemas.microsoft.com/office/drawing/2014/main" id="{4EC6E77A-D7A2-0322-60ED-C9F6EF2913FE}"/>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p:blipFill>
        <p:spPr>
          <a:xfrm>
            <a:off x="0" y="0"/>
            <a:ext cx="24384000" cy="13716000"/>
          </a:xfr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pic>
      <p:sp>
        <p:nvSpPr>
          <p:cNvPr id="11" name="Parallélogramme 10">
            <a:extLst>
              <a:ext uri="{FF2B5EF4-FFF2-40B4-BE49-F238E27FC236}">
                <a16:creationId xmlns:a16="http://schemas.microsoft.com/office/drawing/2014/main" id="{972EE429-54AD-E3F0-158A-DA8C37D31854}"/>
              </a:ext>
            </a:extLst>
          </p:cNvPr>
          <p:cNvSpPr/>
          <p:nvPr/>
        </p:nvSpPr>
        <p:spPr>
          <a:xfrm>
            <a:off x="-46711" y="-25353"/>
            <a:ext cx="15134311" cy="13741353"/>
          </a:xfrm>
          <a:custGeom>
            <a:avLst/>
            <a:gdLst>
              <a:gd name="connsiteX0" fmla="*/ 0 w 12725400"/>
              <a:gd name="connsiteY0" fmla="*/ 13716000 h 13716000"/>
              <a:gd name="connsiteX1" fmla="*/ 4273571 w 12725400"/>
              <a:gd name="connsiteY1" fmla="*/ 0 h 13716000"/>
              <a:gd name="connsiteX2" fmla="*/ 12725400 w 12725400"/>
              <a:gd name="connsiteY2" fmla="*/ 0 h 13716000"/>
              <a:gd name="connsiteX3" fmla="*/ 8451829 w 12725400"/>
              <a:gd name="connsiteY3" fmla="*/ 13716000 h 13716000"/>
              <a:gd name="connsiteX4" fmla="*/ 0 w 12725400"/>
              <a:gd name="connsiteY4" fmla="*/ 13716000 h 13716000"/>
              <a:gd name="connsiteX0" fmla="*/ 0 w 12725400"/>
              <a:gd name="connsiteY0" fmla="*/ 13716000 h 13716000"/>
              <a:gd name="connsiteX1" fmla="*/ 6371 w 12725400"/>
              <a:gd name="connsiteY1" fmla="*/ 25400 h 13716000"/>
              <a:gd name="connsiteX2" fmla="*/ 12725400 w 12725400"/>
              <a:gd name="connsiteY2" fmla="*/ 0 h 13716000"/>
              <a:gd name="connsiteX3" fmla="*/ 8451829 w 12725400"/>
              <a:gd name="connsiteY3" fmla="*/ 13716000 h 13716000"/>
              <a:gd name="connsiteX4" fmla="*/ 0 w 12725400"/>
              <a:gd name="connsiteY4" fmla="*/ 13716000 h 13716000"/>
              <a:gd name="connsiteX0" fmla="*/ 35987 w 12761387"/>
              <a:gd name="connsiteY0" fmla="*/ 13716000 h 13716000"/>
              <a:gd name="connsiteX1" fmla="*/ 81 w 12761387"/>
              <a:gd name="connsiteY1" fmla="*/ 25400 h 13716000"/>
              <a:gd name="connsiteX2" fmla="*/ 12761387 w 12761387"/>
              <a:gd name="connsiteY2" fmla="*/ 0 h 13716000"/>
              <a:gd name="connsiteX3" fmla="*/ 8487816 w 12761387"/>
              <a:gd name="connsiteY3" fmla="*/ 13716000 h 13716000"/>
              <a:gd name="connsiteX4" fmla="*/ 35987 w 12761387"/>
              <a:gd name="connsiteY4" fmla="*/ 13716000 h 13716000"/>
              <a:gd name="connsiteX0" fmla="*/ 14934 w 12740334"/>
              <a:gd name="connsiteY0" fmla="*/ 13716000 h 13716000"/>
              <a:gd name="connsiteX1" fmla="*/ 166 w 12740334"/>
              <a:gd name="connsiteY1" fmla="*/ 47 h 13716000"/>
              <a:gd name="connsiteX2" fmla="*/ 12740334 w 12740334"/>
              <a:gd name="connsiteY2" fmla="*/ 0 h 13716000"/>
              <a:gd name="connsiteX3" fmla="*/ 8466763 w 12740334"/>
              <a:gd name="connsiteY3" fmla="*/ 13716000 h 13716000"/>
              <a:gd name="connsiteX4" fmla="*/ 14934 w 12740334"/>
              <a:gd name="connsiteY4" fmla="*/ 13716000 h 13716000"/>
              <a:gd name="connsiteX0" fmla="*/ 14934 w 11530622"/>
              <a:gd name="connsiteY0" fmla="*/ 13715953 h 13715953"/>
              <a:gd name="connsiteX1" fmla="*/ 166 w 11530622"/>
              <a:gd name="connsiteY1" fmla="*/ 0 h 13715953"/>
              <a:gd name="connsiteX2" fmla="*/ 11530622 w 11530622"/>
              <a:gd name="connsiteY2" fmla="*/ 126718 h 13715953"/>
              <a:gd name="connsiteX3" fmla="*/ 8466763 w 11530622"/>
              <a:gd name="connsiteY3" fmla="*/ 13715953 h 13715953"/>
              <a:gd name="connsiteX4" fmla="*/ 14934 w 11530622"/>
              <a:gd name="connsiteY4" fmla="*/ 13715953 h 13715953"/>
              <a:gd name="connsiteX0" fmla="*/ 14934 w 11468051"/>
              <a:gd name="connsiteY0" fmla="*/ 13715953 h 13715953"/>
              <a:gd name="connsiteX1" fmla="*/ 166 w 11468051"/>
              <a:gd name="connsiteY1" fmla="*/ 0 h 13715953"/>
              <a:gd name="connsiteX2" fmla="*/ 11468051 w 11468051"/>
              <a:gd name="connsiteY2" fmla="*/ 25306 h 13715953"/>
              <a:gd name="connsiteX3" fmla="*/ 8466763 w 11468051"/>
              <a:gd name="connsiteY3" fmla="*/ 13715953 h 13715953"/>
              <a:gd name="connsiteX4" fmla="*/ 14934 w 11468051"/>
              <a:gd name="connsiteY4" fmla="*/ 13715953 h 13715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8051" h="13715953">
                <a:moveTo>
                  <a:pt x="14934" y="13715953"/>
                </a:moveTo>
                <a:cubicBezTo>
                  <a:pt x="17058" y="9152420"/>
                  <a:pt x="-1958" y="4563533"/>
                  <a:pt x="166" y="0"/>
                </a:cubicBezTo>
                <a:lnTo>
                  <a:pt x="11468051" y="25306"/>
                </a:lnTo>
                <a:lnTo>
                  <a:pt x="8466763" y="13715953"/>
                </a:lnTo>
                <a:lnTo>
                  <a:pt x="14934" y="13715953"/>
                </a:lnTo>
                <a:close/>
              </a:path>
            </a:pathLst>
          </a:custGeom>
          <a:gradFill>
            <a:gsLst>
              <a:gs pos="0">
                <a:schemeClr val="bg1"/>
              </a:gs>
              <a:gs pos="100000">
                <a:schemeClr val="bg1">
                  <a:alpha val="6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ZoneTexte 32">
            <a:extLst>
              <a:ext uri="{FF2B5EF4-FFF2-40B4-BE49-F238E27FC236}">
                <a16:creationId xmlns:a16="http://schemas.microsoft.com/office/drawing/2014/main" id="{0E9EF652-EDC1-36DD-4E4C-FD9470085E10}"/>
              </a:ext>
            </a:extLst>
          </p:cNvPr>
          <p:cNvSpPr txBox="1"/>
          <p:nvPr/>
        </p:nvSpPr>
        <p:spPr>
          <a:xfrm>
            <a:off x="120770" y="4386512"/>
            <a:ext cx="12353026" cy="4339650"/>
          </a:xfrm>
          <a:prstGeom prst="rect">
            <a:avLst/>
          </a:prstGeom>
          <a:noFill/>
          <a:effectLst>
            <a:outerShdw blurRad="50800" dist="38100" dir="2700000" algn="tl" rotWithShape="0">
              <a:prstClr val="black">
                <a:alpha val="40000"/>
              </a:prstClr>
            </a:outerShdw>
          </a:effectLst>
        </p:spPr>
        <p:txBody>
          <a:bodyPr wrap="square" rtlCol="0">
            <a:spAutoFit/>
          </a:bodyPr>
          <a:lstStyle/>
          <a:p>
            <a:r>
              <a:rPr lang="fr-FR" sz="13800" b="1" dirty="0">
                <a:solidFill>
                  <a:srgbClr val="38A257"/>
                </a:solidFill>
                <a:effectLst>
                  <a:outerShdw blurRad="38100" dist="38100" dir="2700000" algn="tl">
                    <a:srgbClr val="000000">
                      <a:alpha val="43137"/>
                    </a:srgbClr>
                  </a:outerShdw>
                </a:effectLst>
              </a:rPr>
              <a:t>SYNTHESE ET CONCLUSION</a:t>
            </a:r>
          </a:p>
        </p:txBody>
      </p:sp>
      <p:cxnSp>
        <p:nvCxnSpPr>
          <p:cNvPr id="38" name="Connecteur droit 37">
            <a:extLst>
              <a:ext uri="{FF2B5EF4-FFF2-40B4-BE49-F238E27FC236}">
                <a16:creationId xmlns:a16="http://schemas.microsoft.com/office/drawing/2014/main" id="{7B105051-7AD8-0BB0-7E2B-B8EAE48420D7}"/>
              </a:ext>
            </a:extLst>
          </p:cNvPr>
          <p:cNvCxnSpPr>
            <a:cxnSpLocks/>
          </p:cNvCxnSpPr>
          <p:nvPr/>
        </p:nvCxnSpPr>
        <p:spPr>
          <a:xfrm>
            <a:off x="-25400" y="19050"/>
            <a:ext cx="24413489" cy="24251"/>
          </a:xfrm>
          <a:prstGeom prst="line">
            <a:avLst/>
          </a:prstGeom>
          <a:ln w="127000">
            <a:gradFill>
              <a:gsLst>
                <a:gs pos="0">
                  <a:srgbClr val="11AF50"/>
                </a:gs>
                <a:gs pos="100000">
                  <a:srgbClr val="F8880C"/>
                </a:gs>
              </a:gsLst>
              <a:lin ang="0" scaled="0"/>
            </a:gradFill>
          </a:ln>
        </p:spPr>
        <p:style>
          <a:lnRef idx="1">
            <a:schemeClr val="accent1"/>
          </a:lnRef>
          <a:fillRef idx="0">
            <a:schemeClr val="accent1"/>
          </a:fillRef>
          <a:effectRef idx="0">
            <a:schemeClr val="accent1"/>
          </a:effectRef>
          <a:fontRef idx="minor">
            <a:schemeClr val="tx1"/>
          </a:fontRef>
        </p:style>
      </p:cxnSp>
      <p:cxnSp>
        <p:nvCxnSpPr>
          <p:cNvPr id="39" name="Connecteur droit 38">
            <a:extLst>
              <a:ext uri="{FF2B5EF4-FFF2-40B4-BE49-F238E27FC236}">
                <a16:creationId xmlns:a16="http://schemas.microsoft.com/office/drawing/2014/main" id="{F7376CCF-7FB4-6631-31DB-C6BD65B710A5}"/>
              </a:ext>
            </a:extLst>
          </p:cNvPr>
          <p:cNvCxnSpPr>
            <a:cxnSpLocks/>
          </p:cNvCxnSpPr>
          <p:nvPr/>
        </p:nvCxnSpPr>
        <p:spPr>
          <a:xfrm>
            <a:off x="-12700" y="13652500"/>
            <a:ext cx="24413489" cy="24251"/>
          </a:xfrm>
          <a:prstGeom prst="line">
            <a:avLst/>
          </a:prstGeom>
          <a:ln w="127000">
            <a:gradFill>
              <a:gsLst>
                <a:gs pos="0">
                  <a:srgbClr val="11AF50"/>
                </a:gs>
                <a:gs pos="100000">
                  <a:srgbClr val="F8880C"/>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7874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anim calcmode="lin" valueType="num">
                                      <p:cBhvr>
                                        <p:cTn id="8" dur="500" fill="hold"/>
                                        <p:tgtEl>
                                          <p:spTgt spid="33"/>
                                        </p:tgtEl>
                                        <p:attrNameLst>
                                          <p:attrName>ppt_x</p:attrName>
                                        </p:attrNameLst>
                                      </p:cBhvr>
                                      <p:tavLst>
                                        <p:tav tm="0">
                                          <p:val>
                                            <p:strVal val="#ppt_x"/>
                                          </p:val>
                                        </p:tav>
                                        <p:tav tm="100000">
                                          <p:val>
                                            <p:strVal val="#ppt_x"/>
                                          </p:val>
                                        </p:tav>
                                      </p:tavLst>
                                    </p:anim>
                                    <p:anim calcmode="lin" valueType="num">
                                      <p:cBhvr>
                                        <p:cTn id="9" dur="5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60A159EB-E46A-45DB-8A8D-02CB93B8A9FA}"/>
              </a:ext>
            </a:extLst>
          </p:cNvPr>
          <p:cNvGrpSpPr/>
          <p:nvPr/>
        </p:nvGrpSpPr>
        <p:grpSpPr>
          <a:xfrm>
            <a:off x="165231" y="2131236"/>
            <a:ext cx="23835646" cy="9709352"/>
            <a:chOff x="82615" y="1065618"/>
            <a:chExt cx="11917823" cy="4854676"/>
          </a:xfrm>
        </p:grpSpPr>
        <p:sp>
          <p:nvSpPr>
            <p:cNvPr id="7" name="Forme libre 22">
              <a:extLst>
                <a:ext uri="{FF2B5EF4-FFF2-40B4-BE49-F238E27FC236}">
                  <a16:creationId xmlns:a16="http://schemas.microsoft.com/office/drawing/2014/main" id="{ECC406DC-EB5E-4DDC-97AC-68D26B10AC53}"/>
                </a:ext>
              </a:extLst>
            </p:cNvPr>
            <p:cNvSpPr/>
            <p:nvPr/>
          </p:nvSpPr>
          <p:spPr>
            <a:xfrm>
              <a:off x="7495060" y="1510919"/>
              <a:ext cx="2037489" cy="1025117"/>
            </a:xfrm>
            <a:prstGeom prst="roundRect">
              <a:avLst/>
            </a:prstGeom>
            <a:ln/>
          </p:spPr>
          <p:style>
            <a:lnRef idx="1">
              <a:schemeClr val="accent6"/>
            </a:lnRef>
            <a:fillRef idx="2">
              <a:schemeClr val="accent6"/>
            </a:fillRef>
            <a:effectRef idx="1">
              <a:schemeClr val="accent6"/>
            </a:effectRef>
            <a:fontRef idx="minor">
              <a:schemeClr val="dk1"/>
            </a:fontRef>
          </p:style>
          <p:txBody>
            <a:bodyPr spcFirstLastPara="0" vert="horz" wrap="square" lIns="506818" tIns="506818" rIns="506818" bIns="506818" numCol="1" spcCol="1270" anchor="ctr" anchorCtr="0">
              <a:noAutofit/>
            </a:bodyPr>
            <a:lstStyle/>
            <a:p>
              <a:pPr algn="ctr" defTabSz="1155700">
                <a:lnSpc>
                  <a:spcPct val="90000"/>
                </a:lnSpc>
                <a:spcBef>
                  <a:spcPct val="0"/>
                </a:spcBef>
                <a:spcAft>
                  <a:spcPct val="35000"/>
                </a:spcAft>
              </a:pPr>
              <a:r>
                <a:rPr lang="fr-FR" sz="2800" b="1" dirty="0">
                  <a:solidFill>
                    <a:srgbClr val="003300"/>
                  </a:solidFill>
                  <a:latin typeface="Frutiger 55 Roman"/>
                  <a:ea typeface="ヒラギノ角ゴ Pro W3"/>
                </a:rPr>
                <a:t>Formation, REX, Sensibilisation</a:t>
              </a:r>
            </a:p>
          </p:txBody>
        </p:sp>
        <p:sp>
          <p:nvSpPr>
            <p:cNvPr id="8" name="Forme libre 23">
              <a:extLst>
                <a:ext uri="{FF2B5EF4-FFF2-40B4-BE49-F238E27FC236}">
                  <a16:creationId xmlns:a16="http://schemas.microsoft.com/office/drawing/2014/main" id="{AE22480D-A9A8-48D9-9E84-2E709F8088FA}"/>
                </a:ext>
              </a:extLst>
            </p:cNvPr>
            <p:cNvSpPr/>
            <p:nvPr/>
          </p:nvSpPr>
          <p:spPr>
            <a:xfrm>
              <a:off x="5114257" y="1483823"/>
              <a:ext cx="2037489" cy="1023402"/>
            </a:xfrm>
            <a:prstGeom prst="roundRect">
              <a:avLst/>
            </a:prstGeom>
            <a:ln/>
          </p:spPr>
          <p:style>
            <a:lnRef idx="1">
              <a:schemeClr val="accent6"/>
            </a:lnRef>
            <a:fillRef idx="2">
              <a:schemeClr val="accent6"/>
            </a:fillRef>
            <a:effectRef idx="1">
              <a:schemeClr val="accent6"/>
            </a:effectRef>
            <a:fontRef idx="minor">
              <a:schemeClr val="dk1"/>
            </a:fontRef>
          </p:style>
          <p:txBody>
            <a:bodyPr spcFirstLastPara="0" vert="horz" wrap="square" lIns="506818" tIns="506818" rIns="506818" bIns="506818" numCol="1" spcCol="1270" anchor="ctr" anchorCtr="0">
              <a:noAutofit/>
            </a:bodyPr>
            <a:lstStyle/>
            <a:p>
              <a:pPr algn="ctr" defTabSz="1155700">
                <a:lnSpc>
                  <a:spcPct val="90000"/>
                </a:lnSpc>
                <a:spcBef>
                  <a:spcPct val="0"/>
                </a:spcBef>
                <a:spcAft>
                  <a:spcPct val="35000"/>
                </a:spcAft>
              </a:pPr>
              <a:r>
                <a:rPr lang="fr-FR" sz="2800" b="1" dirty="0">
                  <a:solidFill>
                    <a:srgbClr val="003300"/>
                  </a:solidFill>
                  <a:latin typeface="Frutiger 55 Roman"/>
                  <a:ea typeface="ヒラギノ角ゴ Pro W3"/>
                </a:rPr>
                <a:t>CVATL / Template/ Exigences / Etage Projet</a:t>
              </a:r>
            </a:p>
          </p:txBody>
        </p:sp>
        <p:sp>
          <p:nvSpPr>
            <p:cNvPr id="9" name="Forme libre 25">
              <a:extLst>
                <a:ext uri="{FF2B5EF4-FFF2-40B4-BE49-F238E27FC236}">
                  <a16:creationId xmlns:a16="http://schemas.microsoft.com/office/drawing/2014/main" id="{AFC86DF7-352B-43D5-8871-32E67EA207BC}"/>
                </a:ext>
              </a:extLst>
            </p:cNvPr>
            <p:cNvSpPr/>
            <p:nvPr/>
          </p:nvSpPr>
          <p:spPr>
            <a:xfrm>
              <a:off x="5204392" y="4896892"/>
              <a:ext cx="2037489" cy="1023402"/>
            </a:xfrm>
            <a:prstGeom prst="roundRect">
              <a:avLst/>
            </a:prstGeom>
            <a:solidFill>
              <a:schemeClr val="accent1">
                <a:lumMod val="20000"/>
                <a:lumOff val="80000"/>
              </a:schemeClr>
            </a:solidFill>
            <a:ln/>
          </p:spPr>
          <p:style>
            <a:lnRef idx="1">
              <a:schemeClr val="accent6"/>
            </a:lnRef>
            <a:fillRef idx="2">
              <a:schemeClr val="accent6"/>
            </a:fillRef>
            <a:effectRef idx="1">
              <a:schemeClr val="accent6"/>
            </a:effectRef>
            <a:fontRef idx="minor">
              <a:schemeClr val="dk1"/>
            </a:fontRef>
          </p:style>
          <p:txBody>
            <a:bodyPr spcFirstLastPara="0" vert="horz" wrap="square" lIns="506818" tIns="506818" rIns="506818" bIns="506818" numCol="1" spcCol="1270" anchor="ctr" anchorCtr="0">
              <a:noAutofit/>
            </a:bodyPr>
            <a:lstStyle/>
            <a:p>
              <a:pPr algn="ctr" defTabSz="1155700">
                <a:lnSpc>
                  <a:spcPct val="90000"/>
                </a:lnSpc>
                <a:spcBef>
                  <a:spcPct val="0"/>
                </a:spcBef>
                <a:spcAft>
                  <a:spcPct val="35000"/>
                </a:spcAft>
              </a:pPr>
              <a:r>
                <a:rPr lang="fr-FR" sz="2800" b="1" dirty="0">
                  <a:solidFill>
                    <a:srgbClr val="003300"/>
                  </a:solidFill>
                  <a:latin typeface="Frutiger 55 Roman"/>
                  <a:ea typeface="ヒラギノ角ゴ Pro W3"/>
                </a:rPr>
                <a:t>Salle agile at </a:t>
              </a:r>
              <a:r>
                <a:rPr lang="fr-FR" sz="2800" b="1" dirty="0" err="1">
                  <a:solidFill>
                    <a:srgbClr val="003300"/>
                  </a:solidFill>
                  <a:latin typeface="Frutiger 55 Roman"/>
                  <a:ea typeface="ヒラギノ角ゴ Pro W3"/>
                </a:rPr>
                <a:t>scale</a:t>
              </a:r>
              <a:endParaRPr lang="fr-FR" sz="2800" b="1" dirty="0">
                <a:solidFill>
                  <a:srgbClr val="003300"/>
                </a:solidFill>
                <a:latin typeface="Frutiger 55 Roman"/>
                <a:ea typeface="ヒラギノ角ゴ Pro W3"/>
              </a:endParaRPr>
            </a:p>
            <a:p>
              <a:pPr algn="ctr" defTabSz="1155700">
                <a:lnSpc>
                  <a:spcPct val="90000"/>
                </a:lnSpc>
                <a:spcBef>
                  <a:spcPct val="0"/>
                </a:spcBef>
                <a:spcAft>
                  <a:spcPct val="35000"/>
                </a:spcAft>
              </a:pPr>
              <a:r>
                <a:rPr lang="fr-FR" sz="2800" b="1" dirty="0">
                  <a:solidFill>
                    <a:srgbClr val="003300"/>
                  </a:solidFill>
                  <a:latin typeface="Frutiger 55 Roman"/>
                  <a:ea typeface="ヒラギノ角ゴ Pro W3"/>
                </a:rPr>
                <a:t>Animation du Portail des Architectes</a:t>
              </a:r>
            </a:p>
          </p:txBody>
        </p:sp>
        <p:sp>
          <p:nvSpPr>
            <p:cNvPr id="10" name="Forme libre 26">
              <a:extLst>
                <a:ext uri="{FF2B5EF4-FFF2-40B4-BE49-F238E27FC236}">
                  <a16:creationId xmlns:a16="http://schemas.microsoft.com/office/drawing/2014/main" id="{5E0AE6C8-8263-434E-A340-1A23164C7A10}"/>
                </a:ext>
              </a:extLst>
            </p:cNvPr>
            <p:cNvSpPr/>
            <p:nvPr/>
          </p:nvSpPr>
          <p:spPr>
            <a:xfrm>
              <a:off x="7547980" y="4842983"/>
              <a:ext cx="2037489" cy="1023402"/>
            </a:xfrm>
            <a:prstGeom prst="roundRect">
              <a:avLst/>
            </a:prstGeom>
            <a:solidFill>
              <a:schemeClr val="accent1">
                <a:lumMod val="20000"/>
                <a:lumOff val="80000"/>
              </a:schemeClr>
            </a:solidFill>
            <a:ln/>
          </p:spPr>
          <p:style>
            <a:lnRef idx="1">
              <a:schemeClr val="accent6"/>
            </a:lnRef>
            <a:fillRef idx="2">
              <a:schemeClr val="accent6"/>
            </a:fillRef>
            <a:effectRef idx="1">
              <a:schemeClr val="accent6"/>
            </a:effectRef>
            <a:fontRef idx="minor">
              <a:schemeClr val="dk1"/>
            </a:fontRef>
          </p:style>
          <p:txBody>
            <a:bodyPr spcFirstLastPara="0" vert="horz" wrap="square" lIns="506818" tIns="506818" rIns="506818" bIns="506818" numCol="1" spcCol="1270" anchor="ctr" anchorCtr="0">
              <a:noAutofit/>
            </a:bodyPr>
            <a:lstStyle/>
            <a:p>
              <a:pPr algn="ctr" defTabSz="1155700">
                <a:lnSpc>
                  <a:spcPct val="90000"/>
                </a:lnSpc>
                <a:spcBef>
                  <a:spcPct val="0"/>
                </a:spcBef>
                <a:spcAft>
                  <a:spcPct val="35000"/>
                </a:spcAft>
              </a:pPr>
              <a:endParaRPr lang="fr-FR" sz="2800" b="1" dirty="0">
                <a:solidFill>
                  <a:srgbClr val="003300"/>
                </a:solidFill>
                <a:latin typeface="Frutiger 55 Roman"/>
                <a:ea typeface="ヒラギノ角ゴ Pro W3"/>
              </a:endParaRPr>
            </a:p>
            <a:p>
              <a:pPr algn="ctr" defTabSz="1155700">
                <a:lnSpc>
                  <a:spcPct val="90000"/>
                </a:lnSpc>
                <a:spcBef>
                  <a:spcPct val="0"/>
                </a:spcBef>
                <a:spcAft>
                  <a:spcPct val="35000"/>
                </a:spcAft>
              </a:pPr>
              <a:r>
                <a:rPr lang="fr-FR" sz="2800" b="1" dirty="0">
                  <a:solidFill>
                    <a:srgbClr val="003300"/>
                  </a:solidFill>
                  <a:latin typeface="Frutiger 55 Roman"/>
                  <a:ea typeface="ヒラギノ角ゴ Pro W3"/>
                </a:rPr>
                <a:t>Préparer la transformation du SI (Schéma directeur et mise en </a:t>
              </a:r>
              <a:r>
                <a:rPr lang="fr-FR" sz="2800" b="1" dirty="0" err="1">
                  <a:solidFill>
                    <a:srgbClr val="003300"/>
                  </a:solidFill>
                  <a:latin typeface="Frutiger 55 Roman"/>
                  <a:ea typeface="ヒラギノ角ゴ Pro W3"/>
                </a:rPr>
                <a:t>oeuvre</a:t>
              </a:r>
              <a:r>
                <a:rPr lang="fr-FR" sz="2800" b="1" dirty="0">
                  <a:solidFill>
                    <a:srgbClr val="003300"/>
                  </a:solidFill>
                  <a:latin typeface="Frutiger 55 Roman"/>
                  <a:ea typeface="ヒラギノ角ゴ Pro W3"/>
                </a:rPr>
                <a:t>)</a:t>
              </a:r>
            </a:p>
            <a:p>
              <a:pPr algn="ctr" defTabSz="1155700">
                <a:lnSpc>
                  <a:spcPct val="90000"/>
                </a:lnSpc>
                <a:spcBef>
                  <a:spcPct val="0"/>
                </a:spcBef>
                <a:spcAft>
                  <a:spcPct val="35000"/>
                </a:spcAft>
              </a:pPr>
              <a:r>
                <a:rPr lang="fr-FR" sz="2800" b="1" dirty="0">
                  <a:solidFill>
                    <a:srgbClr val="003300"/>
                  </a:solidFill>
                  <a:latin typeface="Frutiger 55 Roman"/>
                  <a:ea typeface="ヒラギノ角ゴ Pro W3"/>
                </a:rPr>
                <a:t> </a:t>
              </a:r>
            </a:p>
          </p:txBody>
        </p:sp>
        <p:sp>
          <p:nvSpPr>
            <p:cNvPr id="11" name="Forme libre 27">
              <a:extLst>
                <a:ext uri="{FF2B5EF4-FFF2-40B4-BE49-F238E27FC236}">
                  <a16:creationId xmlns:a16="http://schemas.microsoft.com/office/drawing/2014/main" id="{8567E682-4CB6-4E23-B63B-FBEC524156E5}"/>
                </a:ext>
              </a:extLst>
            </p:cNvPr>
            <p:cNvSpPr/>
            <p:nvPr/>
          </p:nvSpPr>
          <p:spPr>
            <a:xfrm>
              <a:off x="9962949" y="4891926"/>
              <a:ext cx="2037489" cy="1023402"/>
            </a:xfrm>
            <a:prstGeom prst="roundRect">
              <a:avLst/>
            </a:prstGeom>
            <a:solidFill>
              <a:schemeClr val="accent1">
                <a:lumMod val="20000"/>
                <a:lumOff val="80000"/>
              </a:schemeClr>
            </a:solidFill>
            <a:ln/>
          </p:spPr>
          <p:style>
            <a:lnRef idx="1">
              <a:schemeClr val="accent6"/>
            </a:lnRef>
            <a:fillRef idx="2">
              <a:schemeClr val="accent6"/>
            </a:fillRef>
            <a:effectRef idx="1">
              <a:schemeClr val="accent6"/>
            </a:effectRef>
            <a:fontRef idx="minor">
              <a:schemeClr val="dk1"/>
            </a:fontRef>
          </p:style>
          <p:txBody>
            <a:bodyPr spcFirstLastPara="0" vert="horz" wrap="square" lIns="506818" tIns="506818" rIns="506818" bIns="506818" numCol="1" spcCol="1270" anchor="ctr" anchorCtr="0">
              <a:noAutofit/>
            </a:bodyPr>
            <a:lstStyle/>
            <a:p>
              <a:pPr algn="ctr" defTabSz="1155700">
                <a:lnSpc>
                  <a:spcPct val="90000"/>
                </a:lnSpc>
                <a:spcAft>
                  <a:spcPct val="35000"/>
                </a:spcAft>
              </a:pPr>
              <a:r>
                <a:rPr lang="fr-FR" sz="2800" b="1" dirty="0">
                  <a:solidFill>
                    <a:srgbClr val="003300"/>
                  </a:solidFill>
                  <a:latin typeface="Frutiger 55 Roman"/>
                  <a:ea typeface="ヒラギノ角ゴ Pro W3"/>
                </a:rPr>
                <a:t>Avoir une équipe dédiée à l’innovation et aux </a:t>
              </a:r>
              <a:r>
                <a:rPr lang="fr-FR" sz="2800" b="1" dirty="0" err="1">
                  <a:solidFill>
                    <a:srgbClr val="003300"/>
                  </a:solidFill>
                  <a:latin typeface="Frutiger 55 Roman"/>
                  <a:ea typeface="ヒラギノ角ゴ Pro W3"/>
                </a:rPr>
                <a:t>POCs</a:t>
              </a:r>
              <a:r>
                <a:rPr lang="fr-FR" sz="2800" b="1" dirty="0">
                  <a:solidFill>
                    <a:srgbClr val="003300"/>
                  </a:solidFill>
                  <a:latin typeface="Frutiger 55 Roman"/>
                  <a:ea typeface="ヒラギノ角ゴ Pro W3"/>
                </a:rPr>
                <a:t> / Agile MVP </a:t>
              </a:r>
            </a:p>
          </p:txBody>
        </p:sp>
        <p:sp>
          <p:nvSpPr>
            <p:cNvPr id="12" name="Forme libre 28">
              <a:extLst>
                <a:ext uri="{FF2B5EF4-FFF2-40B4-BE49-F238E27FC236}">
                  <a16:creationId xmlns:a16="http://schemas.microsoft.com/office/drawing/2014/main" id="{071D9861-B6DA-4E95-9FB0-0F4D91E1B89E}"/>
                </a:ext>
              </a:extLst>
            </p:cNvPr>
            <p:cNvSpPr/>
            <p:nvPr/>
          </p:nvSpPr>
          <p:spPr>
            <a:xfrm>
              <a:off x="7526822" y="3159863"/>
              <a:ext cx="2037489" cy="1023402"/>
            </a:xfrm>
            <a:prstGeom prst="roundRect">
              <a:avLst/>
            </a:prstGeom>
            <a:solidFill>
              <a:schemeClr val="accent2">
                <a:lumMod val="20000"/>
                <a:lumOff val="80000"/>
              </a:schemeClr>
            </a:solidFill>
            <a:ln/>
          </p:spPr>
          <p:style>
            <a:lnRef idx="1">
              <a:schemeClr val="accent6"/>
            </a:lnRef>
            <a:fillRef idx="2">
              <a:schemeClr val="accent6"/>
            </a:fillRef>
            <a:effectRef idx="1">
              <a:schemeClr val="accent6"/>
            </a:effectRef>
            <a:fontRef idx="minor">
              <a:schemeClr val="dk1"/>
            </a:fontRef>
          </p:style>
          <p:txBody>
            <a:bodyPr spcFirstLastPara="0" vert="horz" wrap="square" lIns="506818" tIns="506818" rIns="506818" bIns="506818" numCol="1" spcCol="1270" anchor="ctr" anchorCtr="0">
              <a:noAutofit/>
            </a:bodyPr>
            <a:lstStyle/>
            <a:p>
              <a:pPr algn="ctr" defTabSz="1155700">
                <a:lnSpc>
                  <a:spcPct val="90000"/>
                </a:lnSpc>
                <a:spcBef>
                  <a:spcPct val="0"/>
                </a:spcBef>
                <a:spcAft>
                  <a:spcPct val="35000"/>
                </a:spcAft>
              </a:pPr>
              <a:r>
                <a:rPr lang="fr-FR" sz="2600" b="1" dirty="0">
                  <a:solidFill>
                    <a:srgbClr val="003300"/>
                  </a:solidFill>
                  <a:latin typeface="Frutiger 55 Roman"/>
                </a:rPr>
                <a:t>Accélérer  la mise en œuvre Architecture d’entreprise et Architecture de référence</a:t>
              </a:r>
            </a:p>
          </p:txBody>
        </p:sp>
        <p:sp>
          <p:nvSpPr>
            <p:cNvPr id="13" name="Forme libre 29">
              <a:extLst>
                <a:ext uri="{FF2B5EF4-FFF2-40B4-BE49-F238E27FC236}">
                  <a16:creationId xmlns:a16="http://schemas.microsoft.com/office/drawing/2014/main" id="{D6D813CB-CCE6-41A3-BF29-48E63A404273}"/>
                </a:ext>
              </a:extLst>
            </p:cNvPr>
            <p:cNvSpPr/>
            <p:nvPr/>
          </p:nvSpPr>
          <p:spPr>
            <a:xfrm>
              <a:off x="4955729" y="3151082"/>
              <a:ext cx="2206621" cy="1043735"/>
            </a:xfrm>
            <a:prstGeom prst="roundRect">
              <a:avLst/>
            </a:prstGeom>
            <a:solidFill>
              <a:schemeClr val="accent2">
                <a:lumMod val="20000"/>
                <a:lumOff val="80000"/>
              </a:schemeClr>
            </a:solidFill>
            <a:ln/>
          </p:spPr>
          <p:style>
            <a:lnRef idx="1">
              <a:schemeClr val="accent6"/>
            </a:lnRef>
            <a:fillRef idx="2">
              <a:schemeClr val="accent6"/>
            </a:fillRef>
            <a:effectRef idx="1">
              <a:schemeClr val="accent6"/>
            </a:effectRef>
            <a:fontRef idx="minor">
              <a:schemeClr val="dk1"/>
            </a:fontRef>
          </p:style>
          <p:txBody>
            <a:bodyPr spcFirstLastPara="0" vert="horz" wrap="square" lIns="506818" tIns="506818" rIns="506818" bIns="506818" numCol="1" spcCol="1270" anchor="ctr" anchorCtr="0">
              <a:noAutofit/>
            </a:bodyPr>
            <a:lstStyle/>
            <a:p>
              <a:pPr algn="ctr" defTabSz="1155700">
                <a:lnSpc>
                  <a:spcPct val="90000"/>
                </a:lnSpc>
                <a:spcBef>
                  <a:spcPct val="0"/>
                </a:spcBef>
                <a:spcAft>
                  <a:spcPct val="35000"/>
                </a:spcAft>
              </a:pPr>
              <a:r>
                <a:rPr lang="fr-FR" sz="2800" b="1" dirty="0">
                  <a:solidFill>
                    <a:srgbClr val="003300"/>
                  </a:solidFill>
                  <a:latin typeface="Frutiger 55 Roman"/>
                </a:rPr>
                <a:t>Finaliser les Projets :  API Manager /ESB, BIG Analytics, IAM SSO , Externalisation Comptable, Hub IOT .</a:t>
              </a:r>
            </a:p>
          </p:txBody>
        </p:sp>
        <p:sp>
          <p:nvSpPr>
            <p:cNvPr id="14" name="Forme libre 30">
              <a:extLst>
                <a:ext uri="{FF2B5EF4-FFF2-40B4-BE49-F238E27FC236}">
                  <a16:creationId xmlns:a16="http://schemas.microsoft.com/office/drawing/2014/main" id="{A15AA180-4CC8-4B65-9DDA-E13CE6D8BA1F}"/>
                </a:ext>
              </a:extLst>
            </p:cNvPr>
            <p:cNvSpPr/>
            <p:nvPr/>
          </p:nvSpPr>
          <p:spPr>
            <a:xfrm>
              <a:off x="9928783" y="3151729"/>
              <a:ext cx="2037489" cy="1023402"/>
            </a:xfrm>
            <a:prstGeom prst="roundRect">
              <a:avLst/>
            </a:prstGeom>
            <a:solidFill>
              <a:schemeClr val="accent2">
                <a:lumMod val="20000"/>
                <a:lumOff val="80000"/>
              </a:schemeClr>
            </a:solidFill>
            <a:ln/>
          </p:spPr>
          <p:style>
            <a:lnRef idx="1">
              <a:schemeClr val="accent6"/>
            </a:lnRef>
            <a:fillRef idx="2">
              <a:schemeClr val="accent6"/>
            </a:fillRef>
            <a:effectRef idx="1">
              <a:schemeClr val="accent6"/>
            </a:effectRef>
            <a:fontRef idx="minor">
              <a:schemeClr val="dk1"/>
            </a:fontRef>
          </p:style>
          <p:txBody>
            <a:bodyPr spcFirstLastPara="0" vert="horz" wrap="square" lIns="506818" tIns="506818" rIns="506818" bIns="506818" numCol="1" spcCol="1270" anchor="ctr" anchorCtr="0">
              <a:noAutofit/>
            </a:bodyPr>
            <a:lstStyle/>
            <a:p>
              <a:pPr algn="ctr" defTabSz="1155700">
                <a:lnSpc>
                  <a:spcPct val="90000"/>
                </a:lnSpc>
                <a:spcBef>
                  <a:spcPct val="0"/>
                </a:spcBef>
                <a:spcAft>
                  <a:spcPct val="35000"/>
                </a:spcAft>
              </a:pPr>
              <a:r>
                <a:rPr lang="fr-FR" sz="2800" b="1" dirty="0">
                  <a:solidFill>
                    <a:srgbClr val="003300"/>
                  </a:solidFill>
                  <a:latin typeface="Frutiger 55 Roman"/>
                  <a:ea typeface="ヒラギノ角ゴ Pro W3"/>
                </a:rPr>
                <a:t>Accélérer la mise en œuvre de l’Agile at </a:t>
              </a:r>
              <a:r>
                <a:rPr lang="fr-FR" sz="2800" b="1" dirty="0" err="1">
                  <a:solidFill>
                    <a:srgbClr val="003300"/>
                  </a:solidFill>
                  <a:latin typeface="Frutiger 55 Roman"/>
                  <a:ea typeface="ヒラギノ角ゴ Pro W3"/>
                </a:rPr>
                <a:t>Scale</a:t>
              </a:r>
              <a:r>
                <a:rPr lang="fr-FR" sz="2800" b="1" dirty="0">
                  <a:solidFill>
                    <a:srgbClr val="003300"/>
                  </a:solidFill>
                  <a:latin typeface="Frutiger 55 Roman"/>
                  <a:ea typeface="ヒラギノ角ゴ Pro W3"/>
                </a:rPr>
                <a:t>/</a:t>
              </a:r>
              <a:r>
                <a:rPr lang="fr-FR" sz="2800" b="1" dirty="0" err="1">
                  <a:solidFill>
                    <a:srgbClr val="003300"/>
                  </a:solidFill>
                  <a:latin typeface="Frutiger 55 Roman"/>
                  <a:ea typeface="ヒラギノ角ゴ Pro W3"/>
                </a:rPr>
                <a:t>DevSecOps</a:t>
              </a:r>
              <a:endParaRPr lang="fr-FR" sz="2800" b="1" dirty="0">
                <a:solidFill>
                  <a:srgbClr val="003300"/>
                </a:solidFill>
                <a:latin typeface="Frutiger 55 Roman"/>
                <a:ea typeface="ヒラギノ角ゴ Pro W3"/>
              </a:endParaRPr>
            </a:p>
          </p:txBody>
        </p:sp>
        <p:sp>
          <p:nvSpPr>
            <p:cNvPr id="15" name="Oval 5">
              <a:extLst>
                <a:ext uri="{FF2B5EF4-FFF2-40B4-BE49-F238E27FC236}">
                  <a16:creationId xmlns:a16="http://schemas.microsoft.com/office/drawing/2014/main" id="{EADC6C7C-8E22-4B94-9BB0-E7217461E200}"/>
                </a:ext>
              </a:extLst>
            </p:cNvPr>
            <p:cNvSpPr/>
            <p:nvPr/>
          </p:nvSpPr>
          <p:spPr>
            <a:xfrm>
              <a:off x="7367980" y="1468130"/>
              <a:ext cx="360000" cy="36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7200" dirty="0"/>
                <a:t>4</a:t>
              </a:r>
            </a:p>
          </p:txBody>
        </p:sp>
        <p:sp>
          <p:nvSpPr>
            <p:cNvPr id="16" name="Oval 21">
              <a:extLst>
                <a:ext uri="{FF2B5EF4-FFF2-40B4-BE49-F238E27FC236}">
                  <a16:creationId xmlns:a16="http://schemas.microsoft.com/office/drawing/2014/main" id="{27ED2029-F36C-4332-AB5C-47B5F7B3FBA6}"/>
                </a:ext>
              </a:extLst>
            </p:cNvPr>
            <p:cNvSpPr/>
            <p:nvPr/>
          </p:nvSpPr>
          <p:spPr>
            <a:xfrm>
              <a:off x="4934257" y="3018943"/>
              <a:ext cx="360000" cy="31918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7200" dirty="0"/>
                <a:t>3</a:t>
              </a:r>
            </a:p>
          </p:txBody>
        </p:sp>
        <p:sp>
          <p:nvSpPr>
            <p:cNvPr id="17" name="Oval 23">
              <a:extLst>
                <a:ext uri="{FF2B5EF4-FFF2-40B4-BE49-F238E27FC236}">
                  <a16:creationId xmlns:a16="http://schemas.microsoft.com/office/drawing/2014/main" id="{3E96825E-EBA6-40F0-BD15-8EE89007EBDD}"/>
                </a:ext>
              </a:extLst>
            </p:cNvPr>
            <p:cNvSpPr/>
            <p:nvPr/>
          </p:nvSpPr>
          <p:spPr>
            <a:xfrm>
              <a:off x="7393352" y="3049308"/>
              <a:ext cx="360000" cy="36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7200" dirty="0"/>
                <a:t>4</a:t>
              </a:r>
            </a:p>
          </p:txBody>
        </p:sp>
        <p:sp>
          <p:nvSpPr>
            <p:cNvPr id="18" name="Oval 25">
              <a:extLst>
                <a:ext uri="{FF2B5EF4-FFF2-40B4-BE49-F238E27FC236}">
                  <a16:creationId xmlns:a16="http://schemas.microsoft.com/office/drawing/2014/main" id="{8BCF5286-EE34-4D1A-B7B4-50A613359533}"/>
                </a:ext>
              </a:extLst>
            </p:cNvPr>
            <p:cNvSpPr/>
            <p:nvPr/>
          </p:nvSpPr>
          <p:spPr>
            <a:xfrm>
              <a:off x="9782949" y="3000196"/>
              <a:ext cx="360000" cy="36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7200" dirty="0"/>
                <a:t>5</a:t>
              </a:r>
            </a:p>
          </p:txBody>
        </p:sp>
        <p:sp>
          <p:nvSpPr>
            <p:cNvPr id="19" name="Oval 27">
              <a:extLst>
                <a:ext uri="{FF2B5EF4-FFF2-40B4-BE49-F238E27FC236}">
                  <a16:creationId xmlns:a16="http://schemas.microsoft.com/office/drawing/2014/main" id="{7F5FB32B-F3E0-4969-B32A-21FA4299EC5B}"/>
                </a:ext>
              </a:extLst>
            </p:cNvPr>
            <p:cNvSpPr/>
            <p:nvPr/>
          </p:nvSpPr>
          <p:spPr>
            <a:xfrm>
              <a:off x="5017307" y="4722782"/>
              <a:ext cx="360000" cy="36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7200" dirty="0"/>
                <a:t>3</a:t>
              </a:r>
            </a:p>
          </p:txBody>
        </p:sp>
        <p:sp>
          <p:nvSpPr>
            <p:cNvPr id="20" name="Oval 29">
              <a:extLst>
                <a:ext uri="{FF2B5EF4-FFF2-40B4-BE49-F238E27FC236}">
                  <a16:creationId xmlns:a16="http://schemas.microsoft.com/office/drawing/2014/main" id="{3D00294B-1871-483D-99B8-05A734560CA9}"/>
                </a:ext>
              </a:extLst>
            </p:cNvPr>
            <p:cNvSpPr/>
            <p:nvPr/>
          </p:nvSpPr>
          <p:spPr>
            <a:xfrm>
              <a:off x="7430621" y="4682527"/>
              <a:ext cx="360000" cy="36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7200" dirty="0"/>
                <a:t>4</a:t>
              </a:r>
            </a:p>
          </p:txBody>
        </p:sp>
        <p:sp>
          <p:nvSpPr>
            <p:cNvPr id="21" name="Oval 31">
              <a:extLst>
                <a:ext uri="{FF2B5EF4-FFF2-40B4-BE49-F238E27FC236}">
                  <a16:creationId xmlns:a16="http://schemas.microsoft.com/office/drawing/2014/main" id="{D6B4561D-076E-4E29-8C2D-C00260DD0AEF}"/>
                </a:ext>
              </a:extLst>
            </p:cNvPr>
            <p:cNvSpPr/>
            <p:nvPr/>
          </p:nvSpPr>
          <p:spPr>
            <a:xfrm>
              <a:off x="9778576" y="4678643"/>
              <a:ext cx="360000" cy="36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7200" dirty="0"/>
                <a:t>5</a:t>
              </a:r>
            </a:p>
          </p:txBody>
        </p:sp>
        <p:cxnSp>
          <p:nvCxnSpPr>
            <p:cNvPr id="22" name="Straight Connector 33">
              <a:extLst>
                <a:ext uri="{FF2B5EF4-FFF2-40B4-BE49-F238E27FC236}">
                  <a16:creationId xmlns:a16="http://schemas.microsoft.com/office/drawing/2014/main" id="{CBFF528F-FA6C-4194-A4C7-FD47B6DC1286}"/>
                </a:ext>
              </a:extLst>
            </p:cNvPr>
            <p:cNvCxnSpPr>
              <a:cxnSpLocks/>
            </p:cNvCxnSpPr>
            <p:nvPr/>
          </p:nvCxnSpPr>
          <p:spPr>
            <a:xfrm>
              <a:off x="4333218" y="1343790"/>
              <a:ext cx="6840267" cy="0"/>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 name="TextBox 36">
              <a:extLst>
                <a:ext uri="{FF2B5EF4-FFF2-40B4-BE49-F238E27FC236}">
                  <a16:creationId xmlns:a16="http://schemas.microsoft.com/office/drawing/2014/main" id="{582EA853-3A4C-4576-940D-8A8942D0BE02}"/>
                </a:ext>
              </a:extLst>
            </p:cNvPr>
            <p:cNvSpPr txBox="1"/>
            <p:nvPr/>
          </p:nvSpPr>
          <p:spPr>
            <a:xfrm>
              <a:off x="5720621" y="1065618"/>
              <a:ext cx="4140000" cy="261610"/>
            </a:xfrm>
            <a:prstGeom prst="rect">
              <a:avLst/>
            </a:prstGeom>
            <a:solidFill>
              <a:schemeClr val="accent6">
                <a:lumMod val="40000"/>
                <a:lumOff val="60000"/>
              </a:schemeClr>
            </a:solidFill>
            <a:effectLst>
              <a:glow rad="101600">
                <a:schemeClr val="accent4">
                  <a:satMod val="175000"/>
                  <a:alpha val="40000"/>
                </a:schemeClr>
              </a:glow>
            </a:effectLst>
          </p:spPr>
          <p:txBody>
            <a:bodyPr wrap="square">
              <a:spAutoFit/>
            </a:bodyPr>
            <a:lstStyle/>
            <a:p>
              <a:pPr algn="ctr"/>
              <a:r>
                <a:rPr lang="fr-FR" sz="2800" b="1" dirty="0">
                  <a:solidFill>
                    <a:srgbClr val="003300"/>
                  </a:solidFill>
                </a:rPr>
                <a:t>Continuer  </a:t>
              </a:r>
              <a:endParaRPr lang="fr-FR" sz="2800" dirty="0"/>
            </a:p>
          </p:txBody>
        </p:sp>
        <p:cxnSp>
          <p:nvCxnSpPr>
            <p:cNvPr id="24" name="Straight Connector 37">
              <a:extLst>
                <a:ext uri="{FF2B5EF4-FFF2-40B4-BE49-F238E27FC236}">
                  <a16:creationId xmlns:a16="http://schemas.microsoft.com/office/drawing/2014/main" id="{952CB698-856E-4D3C-99B1-582187193D71}"/>
                </a:ext>
              </a:extLst>
            </p:cNvPr>
            <p:cNvCxnSpPr>
              <a:cxnSpLocks/>
            </p:cNvCxnSpPr>
            <p:nvPr/>
          </p:nvCxnSpPr>
          <p:spPr>
            <a:xfrm>
              <a:off x="4438650" y="2840742"/>
              <a:ext cx="6840267" cy="0"/>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TextBox 38">
              <a:extLst>
                <a:ext uri="{FF2B5EF4-FFF2-40B4-BE49-F238E27FC236}">
                  <a16:creationId xmlns:a16="http://schemas.microsoft.com/office/drawing/2014/main" id="{4D2C8FF9-669B-4A80-A163-C2E6A25C9197}"/>
                </a:ext>
              </a:extLst>
            </p:cNvPr>
            <p:cNvSpPr txBox="1"/>
            <p:nvPr/>
          </p:nvSpPr>
          <p:spPr>
            <a:xfrm>
              <a:off x="6148783" y="2656076"/>
              <a:ext cx="3420000" cy="261610"/>
            </a:xfrm>
            <a:prstGeom prst="rect">
              <a:avLst/>
            </a:prstGeom>
            <a:solidFill>
              <a:schemeClr val="accent2">
                <a:lumMod val="40000"/>
                <a:lumOff val="60000"/>
              </a:schemeClr>
            </a:solidFill>
            <a:effectLst>
              <a:glow rad="101600">
                <a:schemeClr val="accent4">
                  <a:satMod val="175000"/>
                  <a:alpha val="40000"/>
                </a:schemeClr>
              </a:glow>
            </a:effectLst>
          </p:spPr>
          <p:txBody>
            <a:bodyPr wrap="square">
              <a:spAutoFit/>
            </a:bodyPr>
            <a:lstStyle/>
            <a:p>
              <a:pPr algn="ctr"/>
              <a:r>
                <a:rPr lang="fr-FR" sz="2800" b="1" dirty="0">
                  <a:solidFill>
                    <a:srgbClr val="003300"/>
                  </a:solidFill>
                </a:rPr>
                <a:t>Améliorer</a:t>
              </a:r>
              <a:endParaRPr lang="fr-FR" sz="2800" dirty="0"/>
            </a:p>
          </p:txBody>
        </p:sp>
        <p:cxnSp>
          <p:nvCxnSpPr>
            <p:cNvPr id="26" name="Straight Connector 39">
              <a:extLst>
                <a:ext uri="{FF2B5EF4-FFF2-40B4-BE49-F238E27FC236}">
                  <a16:creationId xmlns:a16="http://schemas.microsoft.com/office/drawing/2014/main" id="{EDBC2E35-3C9F-40CC-91AC-00738450D14F}"/>
                </a:ext>
              </a:extLst>
            </p:cNvPr>
            <p:cNvCxnSpPr>
              <a:cxnSpLocks/>
            </p:cNvCxnSpPr>
            <p:nvPr/>
          </p:nvCxnSpPr>
          <p:spPr>
            <a:xfrm>
              <a:off x="3686713" y="4622923"/>
              <a:ext cx="7616694" cy="32400"/>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7" name="TextBox 40">
              <a:extLst>
                <a:ext uri="{FF2B5EF4-FFF2-40B4-BE49-F238E27FC236}">
                  <a16:creationId xmlns:a16="http://schemas.microsoft.com/office/drawing/2014/main" id="{4B02B464-1B7B-4EF2-BA2F-9BDB8C81D28E}"/>
                </a:ext>
              </a:extLst>
            </p:cNvPr>
            <p:cNvSpPr txBox="1"/>
            <p:nvPr/>
          </p:nvSpPr>
          <p:spPr>
            <a:xfrm>
              <a:off x="6209882" y="4331816"/>
              <a:ext cx="3650739" cy="261610"/>
            </a:xfrm>
            <a:prstGeom prst="rect">
              <a:avLst/>
            </a:prstGeom>
            <a:solidFill>
              <a:schemeClr val="accent1">
                <a:lumMod val="60000"/>
                <a:lumOff val="40000"/>
              </a:schemeClr>
            </a:solidFill>
            <a:effectLst>
              <a:glow rad="139700">
                <a:schemeClr val="accent5">
                  <a:satMod val="175000"/>
                  <a:alpha val="40000"/>
                </a:schemeClr>
              </a:glow>
            </a:effectLst>
          </p:spPr>
          <p:txBody>
            <a:bodyPr wrap="square">
              <a:spAutoFit/>
            </a:bodyPr>
            <a:lstStyle/>
            <a:p>
              <a:pPr algn="ctr"/>
              <a:r>
                <a:rPr lang="fr-FR" sz="2800" b="1" dirty="0">
                  <a:solidFill>
                    <a:srgbClr val="003300"/>
                  </a:solidFill>
                </a:rPr>
                <a:t>Idées/ Commencer / Ajouter</a:t>
              </a:r>
              <a:endParaRPr lang="fr-FR" sz="2800" dirty="0"/>
            </a:p>
          </p:txBody>
        </p:sp>
        <p:cxnSp>
          <p:nvCxnSpPr>
            <p:cNvPr id="28" name="Straight Connector 33">
              <a:extLst>
                <a:ext uri="{FF2B5EF4-FFF2-40B4-BE49-F238E27FC236}">
                  <a16:creationId xmlns:a16="http://schemas.microsoft.com/office/drawing/2014/main" id="{01CA566D-B24E-4F05-A836-E4AA2647469C}"/>
                </a:ext>
              </a:extLst>
            </p:cNvPr>
            <p:cNvCxnSpPr>
              <a:cxnSpLocks/>
            </p:cNvCxnSpPr>
            <p:nvPr/>
          </p:nvCxnSpPr>
          <p:spPr>
            <a:xfrm flipV="1">
              <a:off x="258560" y="1343790"/>
              <a:ext cx="5653968" cy="1"/>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9" name="Forme libre 23">
              <a:extLst>
                <a:ext uri="{FF2B5EF4-FFF2-40B4-BE49-F238E27FC236}">
                  <a16:creationId xmlns:a16="http://schemas.microsoft.com/office/drawing/2014/main" id="{FDE203C2-AE0D-462D-BC47-CA51FA01419A}"/>
                </a:ext>
              </a:extLst>
            </p:cNvPr>
            <p:cNvSpPr/>
            <p:nvPr/>
          </p:nvSpPr>
          <p:spPr>
            <a:xfrm>
              <a:off x="393458" y="1501156"/>
              <a:ext cx="2037489" cy="1023402"/>
            </a:xfrm>
            <a:prstGeom prst="roundRect">
              <a:avLst/>
            </a:prstGeom>
            <a:ln/>
          </p:spPr>
          <p:style>
            <a:lnRef idx="1">
              <a:schemeClr val="accent6"/>
            </a:lnRef>
            <a:fillRef idx="2">
              <a:schemeClr val="accent6"/>
            </a:fillRef>
            <a:effectRef idx="1">
              <a:schemeClr val="accent6"/>
            </a:effectRef>
            <a:fontRef idx="minor">
              <a:schemeClr val="dk1"/>
            </a:fontRef>
          </p:style>
          <p:txBody>
            <a:bodyPr spcFirstLastPara="0" vert="horz" wrap="square" lIns="506818" tIns="506818" rIns="506818" bIns="506818" numCol="1" spcCol="1270" anchor="ctr" anchorCtr="0">
              <a:noAutofit/>
            </a:bodyPr>
            <a:lstStyle/>
            <a:p>
              <a:pPr algn="ctr" defTabSz="1155700">
                <a:lnSpc>
                  <a:spcPct val="90000"/>
                </a:lnSpc>
                <a:spcBef>
                  <a:spcPct val="0"/>
                </a:spcBef>
                <a:spcAft>
                  <a:spcPct val="35000"/>
                </a:spcAft>
              </a:pPr>
              <a:r>
                <a:rPr lang="fr-FR" sz="2800" b="1" dirty="0">
                  <a:solidFill>
                    <a:srgbClr val="003300"/>
                  </a:solidFill>
                  <a:latin typeface="Frutiger 55 Roman"/>
                  <a:ea typeface="ヒラギノ角ゴ Pro W3"/>
                </a:rPr>
                <a:t>Stack Technique GS2E / Veille / Bonnes Pratiques</a:t>
              </a:r>
            </a:p>
            <a:p>
              <a:pPr algn="ctr" defTabSz="1155700">
                <a:lnSpc>
                  <a:spcPct val="90000"/>
                </a:lnSpc>
                <a:spcBef>
                  <a:spcPct val="0"/>
                </a:spcBef>
                <a:spcAft>
                  <a:spcPct val="35000"/>
                </a:spcAft>
              </a:pPr>
              <a:r>
                <a:rPr lang="fr-FR" sz="2800" b="1" dirty="0">
                  <a:solidFill>
                    <a:srgbClr val="003300"/>
                  </a:solidFill>
                  <a:latin typeface="Frutiger 55 Roman"/>
                  <a:ea typeface="ヒラギノ角ゴ Pro W3"/>
                </a:rPr>
                <a:t>Open source First</a:t>
              </a:r>
            </a:p>
          </p:txBody>
        </p:sp>
        <p:sp>
          <p:nvSpPr>
            <p:cNvPr id="30" name="Forme libre 23">
              <a:extLst>
                <a:ext uri="{FF2B5EF4-FFF2-40B4-BE49-F238E27FC236}">
                  <a16:creationId xmlns:a16="http://schemas.microsoft.com/office/drawing/2014/main" id="{734AC251-AAB5-4E4E-BFA9-E696137ACD40}"/>
                </a:ext>
              </a:extLst>
            </p:cNvPr>
            <p:cNvSpPr/>
            <p:nvPr/>
          </p:nvSpPr>
          <p:spPr>
            <a:xfrm>
              <a:off x="9835056" y="1557074"/>
              <a:ext cx="2037489" cy="999378"/>
            </a:xfrm>
            <a:prstGeom prst="roundRect">
              <a:avLst/>
            </a:prstGeom>
            <a:ln/>
          </p:spPr>
          <p:style>
            <a:lnRef idx="1">
              <a:schemeClr val="accent6"/>
            </a:lnRef>
            <a:fillRef idx="2">
              <a:schemeClr val="accent6"/>
            </a:fillRef>
            <a:effectRef idx="1">
              <a:schemeClr val="accent6"/>
            </a:effectRef>
            <a:fontRef idx="minor">
              <a:schemeClr val="dk1"/>
            </a:fontRef>
          </p:style>
          <p:txBody>
            <a:bodyPr spcFirstLastPara="0" vert="horz" wrap="square" lIns="506818" tIns="506818" rIns="506818" bIns="506818" numCol="1" spcCol="1270" anchor="ctr" anchorCtr="0">
              <a:noAutofit/>
            </a:bodyPr>
            <a:lstStyle/>
            <a:p>
              <a:pPr algn="ctr" defTabSz="1155700">
                <a:lnSpc>
                  <a:spcPct val="90000"/>
                </a:lnSpc>
                <a:spcBef>
                  <a:spcPct val="0"/>
                </a:spcBef>
                <a:spcAft>
                  <a:spcPct val="35000"/>
                </a:spcAft>
              </a:pPr>
              <a:r>
                <a:rPr lang="fr-FR" sz="2800" b="1" dirty="0">
                  <a:solidFill>
                    <a:srgbClr val="003300"/>
                  </a:solidFill>
                  <a:latin typeface="Frutiger 55 Roman"/>
                  <a:ea typeface="ヒラギノ角ゴ Pro W3"/>
                </a:rPr>
                <a:t>Mise en place de </a:t>
              </a:r>
              <a:r>
                <a:rPr lang="fr-FR" sz="2800" b="1" dirty="0" err="1">
                  <a:solidFill>
                    <a:srgbClr val="003300"/>
                  </a:solidFill>
                  <a:latin typeface="Frutiger 55 Roman"/>
                  <a:ea typeface="ヒラギノ角ゴ Pro W3"/>
                </a:rPr>
                <a:t>Templates</a:t>
              </a:r>
              <a:r>
                <a:rPr lang="fr-FR" sz="2800" b="1" dirty="0">
                  <a:solidFill>
                    <a:srgbClr val="003300"/>
                  </a:solidFill>
                  <a:latin typeface="Frutiger 55 Roman"/>
                  <a:ea typeface="ヒラギノ角ゴ Pro W3"/>
                </a:rPr>
                <a:t> : ex: le Template  Mobile / PEPT</a:t>
              </a:r>
            </a:p>
          </p:txBody>
        </p:sp>
        <p:sp>
          <p:nvSpPr>
            <p:cNvPr id="31" name="Forme libre 23">
              <a:extLst>
                <a:ext uri="{FF2B5EF4-FFF2-40B4-BE49-F238E27FC236}">
                  <a16:creationId xmlns:a16="http://schemas.microsoft.com/office/drawing/2014/main" id="{01C884A3-DFD6-48B5-A39A-C9E00BAAAD35}"/>
                </a:ext>
              </a:extLst>
            </p:cNvPr>
            <p:cNvSpPr/>
            <p:nvPr/>
          </p:nvSpPr>
          <p:spPr>
            <a:xfrm>
              <a:off x="2784770" y="3111538"/>
              <a:ext cx="2037489" cy="1071727"/>
            </a:xfrm>
            <a:prstGeom prst="roundRect">
              <a:avLst/>
            </a:prstGeom>
            <a:solidFill>
              <a:schemeClr val="accent2">
                <a:lumMod val="20000"/>
                <a:lumOff val="80000"/>
              </a:schemeClr>
            </a:solidFill>
            <a:ln/>
          </p:spPr>
          <p:style>
            <a:lnRef idx="1">
              <a:schemeClr val="accent6"/>
            </a:lnRef>
            <a:fillRef idx="2">
              <a:schemeClr val="accent6"/>
            </a:fillRef>
            <a:effectRef idx="1">
              <a:schemeClr val="accent6"/>
            </a:effectRef>
            <a:fontRef idx="minor">
              <a:schemeClr val="dk1"/>
            </a:fontRef>
          </p:style>
          <p:txBody>
            <a:bodyPr spcFirstLastPara="0" vert="horz" wrap="square" lIns="506818" tIns="506818" rIns="506818" bIns="506818" numCol="1" spcCol="1270" anchor="ctr" anchorCtr="0">
              <a:noAutofit/>
            </a:bodyPr>
            <a:lstStyle/>
            <a:p>
              <a:pPr algn="ctr" defTabSz="1155700">
                <a:lnSpc>
                  <a:spcPct val="90000"/>
                </a:lnSpc>
                <a:spcBef>
                  <a:spcPct val="0"/>
                </a:spcBef>
                <a:spcAft>
                  <a:spcPct val="35000"/>
                </a:spcAft>
              </a:pPr>
              <a:r>
                <a:rPr lang="fr-FR" sz="2800" b="1" dirty="0">
                  <a:solidFill>
                    <a:srgbClr val="003300"/>
                  </a:solidFill>
                  <a:latin typeface="Frutiger 55 Roman"/>
                  <a:ea typeface="ヒラギノ角ゴ Pro W3"/>
                </a:rPr>
                <a:t>Support  SAPHIR V3 / </a:t>
              </a:r>
              <a:r>
                <a:rPr lang="fr-FR" sz="2800" b="1" dirty="0" err="1">
                  <a:solidFill>
                    <a:srgbClr val="003300"/>
                  </a:solidFill>
                  <a:latin typeface="Frutiger 55 Roman"/>
                  <a:ea typeface="ヒラギノ角ゴ Pro W3"/>
                </a:rPr>
                <a:t>Minigrids</a:t>
              </a:r>
              <a:r>
                <a:rPr lang="fr-FR" sz="2800" b="1" dirty="0">
                  <a:solidFill>
                    <a:srgbClr val="003300"/>
                  </a:solidFill>
                  <a:latin typeface="Frutiger 55 Roman"/>
                  <a:ea typeface="ヒラギノ角ゴ Pro W3"/>
                </a:rPr>
                <a:t> / Accompagner SAPHIR V4</a:t>
              </a:r>
            </a:p>
          </p:txBody>
        </p:sp>
        <p:sp>
          <p:nvSpPr>
            <p:cNvPr id="32" name="Forme libre 23">
              <a:extLst>
                <a:ext uri="{FF2B5EF4-FFF2-40B4-BE49-F238E27FC236}">
                  <a16:creationId xmlns:a16="http://schemas.microsoft.com/office/drawing/2014/main" id="{F169548D-E58A-40A2-ADA1-0DFA6682636A}"/>
                </a:ext>
              </a:extLst>
            </p:cNvPr>
            <p:cNvSpPr/>
            <p:nvPr/>
          </p:nvSpPr>
          <p:spPr>
            <a:xfrm>
              <a:off x="2784770" y="4891926"/>
              <a:ext cx="2226515" cy="1023402"/>
            </a:xfrm>
            <a:prstGeom prst="roundRect">
              <a:avLst/>
            </a:prstGeom>
            <a:solidFill>
              <a:schemeClr val="accent1">
                <a:lumMod val="20000"/>
                <a:lumOff val="80000"/>
              </a:schemeClr>
            </a:solidFill>
            <a:ln/>
          </p:spPr>
          <p:style>
            <a:lnRef idx="1">
              <a:schemeClr val="accent6"/>
            </a:lnRef>
            <a:fillRef idx="2">
              <a:schemeClr val="accent6"/>
            </a:fillRef>
            <a:effectRef idx="1">
              <a:schemeClr val="accent6"/>
            </a:effectRef>
            <a:fontRef idx="minor">
              <a:schemeClr val="dk1"/>
            </a:fontRef>
          </p:style>
          <p:txBody>
            <a:bodyPr spcFirstLastPara="0" vert="horz" wrap="square" lIns="506818" tIns="506818" rIns="506818" bIns="506818" numCol="1" spcCol="1270" anchor="ctr" anchorCtr="0">
              <a:noAutofit/>
            </a:bodyPr>
            <a:lstStyle/>
            <a:p>
              <a:pPr algn="ctr" defTabSz="1155700">
                <a:lnSpc>
                  <a:spcPct val="90000"/>
                </a:lnSpc>
                <a:spcBef>
                  <a:spcPct val="0"/>
                </a:spcBef>
                <a:spcAft>
                  <a:spcPct val="35000"/>
                </a:spcAft>
              </a:pPr>
              <a:r>
                <a:rPr lang="fr-FR" sz="2800" b="1" dirty="0">
                  <a:solidFill>
                    <a:srgbClr val="003300"/>
                  </a:solidFill>
                  <a:latin typeface="Frutiger 55 Roman"/>
                  <a:ea typeface="ヒラギノ角ゴ Pro W3"/>
                </a:rPr>
                <a:t>Créer une filière architecture + formation en ligne ex Udemy / ebook + REX /Certifications</a:t>
              </a:r>
            </a:p>
          </p:txBody>
        </p:sp>
        <p:sp>
          <p:nvSpPr>
            <p:cNvPr id="33" name="Oval 3">
              <a:extLst>
                <a:ext uri="{FF2B5EF4-FFF2-40B4-BE49-F238E27FC236}">
                  <a16:creationId xmlns:a16="http://schemas.microsoft.com/office/drawing/2014/main" id="{D91E18EF-C651-4A19-86AF-4E10347B6649}"/>
                </a:ext>
              </a:extLst>
            </p:cNvPr>
            <p:cNvSpPr/>
            <p:nvPr/>
          </p:nvSpPr>
          <p:spPr>
            <a:xfrm>
              <a:off x="251799" y="1403842"/>
              <a:ext cx="360000" cy="36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7200" dirty="0"/>
                <a:t>1</a:t>
              </a:r>
            </a:p>
          </p:txBody>
        </p:sp>
        <p:cxnSp>
          <p:nvCxnSpPr>
            <p:cNvPr id="34" name="Straight Connector 37">
              <a:extLst>
                <a:ext uri="{FF2B5EF4-FFF2-40B4-BE49-F238E27FC236}">
                  <a16:creationId xmlns:a16="http://schemas.microsoft.com/office/drawing/2014/main" id="{61B7718D-BFB0-413C-BF67-98281E43F3DA}"/>
                </a:ext>
              </a:extLst>
            </p:cNvPr>
            <p:cNvCxnSpPr>
              <a:cxnSpLocks/>
            </p:cNvCxnSpPr>
            <p:nvPr/>
          </p:nvCxnSpPr>
          <p:spPr>
            <a:xfrm>
              <a:off x="258560" y="2837509"/>
              <a:ext cx="6840267" cy="0"/>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9">
              <a:extLst>
                <a:ext uri="{FF2B5EF4-FFF2-40B4-BE49-F238E27FC236}">
                  <a16:creationId xmlns:a16="http://schemas.microsoft.com/office/drawing/2014/main" id="{45F8B68F-3633-4F83-9C03-C8A0FBA4C05F}"/>
                </a:ext>
              </a:extLst>
            </p:cNvPr>
            <p:cNvCxnSpPr>
              <a:cxnSpLocks/>
            </p:cNvCxnSpPr>
            <p:nvPr/>
          </p:nvCxnSpPr>
          <p:spPr>
            <a:xfrm>
              <a:off x="82615" y="4639123"/>
              <a:ext cx="6127267" cy="0"/>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6" name="Oval 5">
              <a:extLst>
                <a:ext uri="{FF2B5EF4-FFF2-40B4-BE49-F238E27FC236}">
                  <a16:creationId xmlns:a16="http://schemas.microsoft.com/office/drawing/2014/main" id="{A0294E47-6624-4273-91E5-F23BFC606C2E}"/>
                </a:ext>
              </a:extLst>
            </p:cNvPr>
            <p:cNvSpPr/>
            <p:nvPr/>
          </p:nvSpPr>
          <p:spPr>
            <a:xfrm>
              <a:off x="9748783" y="1480678"/>
              <a:ext cx="360000" cy="31768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7200" dirty="0"/>
                <a:t>5</a:t>
              </a:r>
            </a:p>
          </p:txBody>
        </p:sp>
        <p:sp>
          <p:nvSpPr>
            <p:cNvPr id="37" name="Forme libre 23">
              <a:extLst>
                <a:ext uri="{FF2B5EF4-FFF2-40B4-BE49-F238E27FC236}">
                  <a16:creationId xmlns:a16="http://schemas.microsoft.com/office/drawing/2014/main" id="{77A701E4-5489-4BB6-92FC-49D8BCF2CA6E}"/>
                </a:ext>
              </a:extLst>
            </p:cNvPr>
            <p:cNvSpPr/>
            <p:nvPr/>
          </p:nvSpPr>
          <p:spPr>
            <a:xfrm>
              <a:off x="225728" y="3123737"/>
              <a:ext cx="2401961" cy="1071727"/>
            </a:xfrm>
            <a:prstGeom prst="roundRect">
              <a:avLst/>
            </a:prstGeom>
            <a:solidFill>
              <a:schemeClr val="accent2">
                <a:lumMod val="20000"/>
                <a:lumOff val="80000"/>
              </a:schemeClr>
            </a:solidFill>
            <a:ln/>
          </p:spPr>
          <p:style>
            <a:lnRef idx="1">
              <a:schemeClr val="accent6"/>
            </a:lnRef>
            <a:fillRef idx="2">
              <a:schemeClr val="accent6"/>
            </a:fillRef>
            <a:effectRef idx="1">
              <a:schemeClr val="accent6"/>
            </a:effectRef>
            <a:fontRef idx="minor">
              <a:schemeClr val="dk1"/>
            </a:fontRef>
          </p:style>
          <p:txBody>
            <a:bodyPr spcFirstLastPara="0" vert="horz" wrap="square" lIns="506818" tIns="506818" rIns="506818" bIns="506818" numCol="1" spcCol="1270" anchor="ctr" anchorCtr="0">
              <a:noAutofit/>
            </a:bodyPr>
            <a:lstStyle/>
            <a:p>
              <a:pPr algn="ctr" defTabSz="1155700">
                <a:lnSpc>
                  <a:spcPct val="90000"/>
                </a:lnSpc>
                <a:spcBef>
                  <a:spcPct val="0"/>
                </a:spcBef>
                <a:spcAft>
                  <a:spcPct val="35000"/>
                </a:spcAft>
              </a:pPr>
              <a:r>
                <a:rPr lang="fr-FR" sz="2600" b="1" dirty="0">
                  <a:solidFill>
                    <a:srgbClr val="003300"/>
                  </a:solidFill>
                  <a:latin typeface="Frutiger 55 Roman"/>
                  <a:ea typeface="ヒラギノ角ゴ Pro W3"/>
                </a:rPr>
                <a:t>L’Accompagnement des SD Domaines / Chefs de Projets et la collaboration avec les autres Départements</a:t>
              </a:r>
            </a:p>
          </p:txBody>
        </p:sp>
        <p:sp>
          <p:nvSpPr>
            <p:cNvPr id="38" name="Forme libre 23">
              <a:extLst>
                <a:ext uri="{FF2B5EF4-FFF2-40B4-BE49-F238E27FC236}">
                  <a16:creationId xmlns:a16="http://schemas.microsoft.com/office/drawing/2014/main" id="{5B5380E5-3579-4D84-8C4C-5ADAD8106F57}"/>
                </a:ext>
              </a:extLst>
            </p:cNvPr>
            <p:cNvSpPr/>
            <p:nvPr/>
          </p:nvSpPr>
          <p:spPr>
            <a:xfrm>
              <a:off x="365148" y="4879175"/>
              <a:ext cx="2037489" cy="1023402"/>
            </a:xfrm>
            <a:prstGeom prst="roundRect">
              <a:avLst/>
            </a:prstGeom>
            <a:solidFill>
              <a:schemeClr val="accent1">
                <a:lumMod val="20000"/>
                <a:lumOff val="80000"/>
              </a:schemeClr>
            </a:solidFill>
            <a:ln/>
          </p:spPr>
          <p:style>
            <a:lnRef idx="1">
              <a:schemeClr val="accent6"/>
            </a:lnRef>
            <a:fillRef idx="2">
              <a:schemeClr val="accent6"/>
            </a:fillRef>
            <a:effectRef idx="1">
              <a:schemeClr val="accent6"/>
            </a:effectRef>
            <a:fontRef idx="minor">
              <a:schemeClr val="dk1"/>
            </a:fontRef>
          </p:style>
          <p:txBody>
            <a:bodyPr spcFirstLastPara="0" vert="horz" wrap="square" lIns="506818" tIns="506818" rIns="506818" bIns="506818" numCol="1" spcCol="1270" anchor="ctr" anchorCtr="0">
              <a:noAutofit/>
            </a:bodyPr>
            <a:lstStyle/>
            <a:p>
              <a:pPr algn="ctr" defTabSz="1155700">
                <a:lnSpc>
                  <a:spcPct val="90000"/>
                </a:lnSpc>
                <a:spcBef>
                  <a:spcPct val="0"/>
                </a:spcBef>
                <a:spcAft>
                  <a:spcPct val="35000"/>
                </a:spcAft>
              </a:pPr>
              <a:r>
                <a:rPr lang="fr-FR" sz="2800" b="1" dirty="0">
                  <a:solidFill>
                    <a:srgbClr val="003300"/>
                  </a:solidFill>
                  <a:latin typeface="Frutiger 55 Roman"/>
                  <a:ea typeface="ヒラギノ角ゴ Pro W3"/>
                </a:rPr>
                <a:t>Digital Factory / Support Niveau 2 avec 5 personnes de 2 à 5 ans Expériences</a:t>
              </a:r>
            </a:p>
          </p:txBody>
        </p:sp>
        <p:sp>
          <p:nvSpPr>
            <p:cNvPr id="39" name="Forme libre 23">
              <a:extLst>
                <a:ext uri="{FF2B5EF4-FFF2-40B4-BE49-F238E27FC236}">
                  <a16:creationId xmlns:a16="http://schemas.microsoft.com/office/drawing/2014/main" id="{E7B6ED23-461F-4D45-81B9-8C6134374F7D}"/>
                </a:ext>
              </a:extLst>
            </p:cNvPr>
            <p:cNvSpPr/>
            <p:nvPr/>
          </p:nvSpPr>
          <p:spPr>
            <a:xfrm>
              <a:off x="2823618" y="1432833"/>
              <a:ext cx="2037489" cy="1023402"/>
            </a:xfrm>
            <a:prstGeom prst="roundRect">
              <a:avLst/>
            </a:prstGeom>
            <a:ln/>
          </p:spPr>
          <p:style>
            <a:lnRef idx="1">
              <a:schemeClr val="accent6"/>
            </a:lnRef>
            <a:fillRef idx="2">
              <a:schemeClr val="accent6"/>
            </a:fillRef>
            <a:effectRef idx="1">
              <a:schemeClr val="accent6"/>
            </a:effectRef>
            <a:fontRef idx="minor">
              <a:schemeClr val="dk1"/>
            </a:fontRef>
          </p:style>
          <p:txBody>
            <a:bodyPr spcFirstLastPara="0" vert="horz" wrap="square" lIns="506818" tIns="506818" rIns="506818" bIns="506818" numCol="1" spcCol="1270" anchor="ctr" anchorCtr="0">
              <a:noAutofit/>
            </a:bodyPr>
            <a:lstStyle/>
            <a:p>
              <a:pPr algn="ctr" defTabSz="1155700">
                <a:lnSpc>
                  <a:spcPct val="90000"/>
                </a:lnSpc>
                <a:spcBef>
                  <a:spcPct val="0"/>
                </a:spcBef>
                <a:spcAft>
                  <a:spcPct val="35000"/>
                </a:spcAft>
              </a:pPr>
              <a:r>
                <a:rPr lang="fr-FR" sz="2800" b="1" dirty="0">
                  <a:solidFill>
                    <a:srgbClr val="003300"/>
                  </a:solidFill>
                  <a:latin typeface="Frutiger 55 Roman"/>
                  <a:ea typeface="ヒラギノ角ゴ Pro W3"/>
                </a:rPr>
                <a:t>Nombreux POCS / REX</a:t>
              </a:r>
            </a:p>
          </p:txBody>
        </p:sp>
        <p:sp>
          <p:nvSpPr>
            <p:cNvPr id="40" name="Oval 3">
              <a:extLst>
                <a:ext uri="{FF2B5EF4-FFF2-40B4-BE49-F238E27FC236}">
                  <a16:creationId xmlns:a16="http://schemas.microsoft.com/office/drawing/2014/main" id="{00256CEE-469B-4367-A0A1-3813CFFE1EFC}"/>
                </a:ext>
              </a:extLst>
            </p:cNvPr>
            <p:cNvSpPr/>
            <p:nvPr/>
          </p:nvSpPr>
          <p:spPr>
            <a:xfrm>
              <a:off x="2736570" y="1459520"/>
              <a:ext cx="360000" cy="36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7200" dirty="0"/>
                <a:t>2</a:t>
              </a:r>
            </a:p>
          </p:txBody>
        </p:sp>
        <p:sp>
          <p:nvSpPr>
            <p:cNvPr id="41" name="Oval 3">
              <a:extLst>
                <a:ext uri="{FF2B5EF4-FFF2-40B4-BE49-F238E27FC236}">
                  <a16:creationId xmlns:a16="http://schemas.microsoft.com/office/drawing/2014/main" id="{AB811D0C-AA89-4BC1-A14F-79442BB732E3}"/>
                </a:ext>
              </a:extLst>
            </p:cNvPr>
            <p:cNvSpPr/>
            <p:nvPr/>
          </p:nvSpPr>
          <p:spPr>
            <a:xfrm>
              <a:off x="5077341" y="1467095"/>
              <a:ext cx="360000" cy="36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7200" dirty="0"/>
                <a:t>3</a:t>
              </a:r>
            </a:p>
          </p:txBody>
        </p:sp>
        <p:sp>
          <p:nvSpPr>
            <p:cNvPr id="42" name="Oval 3">
              <a:extLst>
                <a:ext uri="{FF2B5EF4-FFF2-40B4-BE49-F238E27FC236}">
                  <a16:creationId xmlns:a16="http://schemas.microsoft.com/office/drawing/2014/main" id="{609687BA-42CF-48A4-9CCE-4CD56E26AA51}"/>
                </a:ext>
              </a:extLst>
            </p:cNvPr>
            <p:cNvSpPr/>
            <p:nvPr/>
          </p:nvSpPr>
          <p:spPr>
            <a:xfrm>
              <a:off x="180424" y="3000196"/>
              <a:ext cx="360000" cy="36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7200" dirty="0"/>
                <a:t>1</a:t>
              </a:r>
            </a:p>
          </p:txBody>
        </p:sp>
        <p:sp>
          <p:nvSpPr>
            <p:cNvPr id="43" name="Oval 3">
              <a:extLst>
                <a:ext uri="{FF2B5EF4-FFF2-40B4-BE49-F238E27FC236}">
                  <a16:creationId xmlns:a16="http://schemas.microsoft.com/office/drawing/2014/main" id="{048EC8D0-F92D-444F-ACAA-50A3A29AAAC5}"/>
                </a:ext>
              </a:extLst>
            </p:cNvPr>
            <p:cNvSpPr/>
            <p:nvPr/>
          </p:nvSpPr>
          <p:spPr>
            <a:xfrm>
              <a:off x="2724660" y="3000196"/>
              <a:ext cx="360000" cy="36265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7200" dirty="0"/>
                <a:t>2</a:t>
              </a:r>
            </a:p>
          </p:txBody>
        </p:sp>
        <p:sp>
          <p:nvSpPr>
            <p:cNvPr id="44" name="Oval 3">
              <a:extLst>
                <a:ext uri="{FF2B5EF4-FFF2-40B4-BE49-F238E27FC236}">
                  <a16:creationId xmlns:a16="http://schemas.microsoft.com/office/drawing/2014/main" id="{16B1F931-5C1D-4056-A8F5-40D163D48AC7}"/>
                </a:ext>
              </a:extLst>
            </p:cNvPr>
            <p:cNvSpPr/>
            <p:nvPr/>
          </p:nvSpPr>
          <p:spPr>
            <a:xfrm>
              <a:off x="365148" y="4774877"/>
              <a:ext cx="360000" cy="381703"/>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7200" dirty="0"/>
                <a:t>1</a:t>
              </a:r>
            </a:p>
          </p:txBody>
        </p:sp>
        <p:sp>
          <p:nvSpPr>
            <p:cNvPr id="45" name="Oval 3">
              <a:extLst>
                <a:ext uri="{FF2B5EF4-FFF2-40B4-BE49-F238E27FC236}">
                  <a16:creationId xmlns:a16="http://schemas.microsoft.com/office/drawing/2014/main" id="{9607E437-A7B4-4CDF-A0A8-41A45B964AE6}"/>
                </a:ext>
              </a:extLst>
            </p:cNvPr>
            <p:cNvSpPr/>
            <p:nvPr/>
          </p:nvSpPr>
          <p:spPr>
            <a:xfrm>
              <a:off x="2786248" y="4785728"/>
              <a:ext cx="360000" cy="36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7200" dirty="0"/>
                <a:t>2</a:t>
              </a:r>
            </a:p>
          </p:txBody>
        </p:sp>
        <p:pic>
          <p:nvPicPr>
            <p:cNvPr id="46" name="Image 45">
              <a:extLst>
                <a:ext uri="{FF2B5EF4-FFF2-40B4-BE49-F238E27FC236}">
                  <a16:creationId xmlns:a16="http://schemas.microsoft.com/office/drawing/2014/main" id="{34C37AFB-52C3-427D-8643-E3D9CBDF2D33}"/>
                </a:ext>
              </a:extLst>
            </p:cNvPr>
            <p:cNvPicPr>
              <a:picLocks noChangeAspect="1"/>
            </p:cNvPicPr>
            <p:nvPr/>
          </p:nvPicPr>
          <p:blipFill>
            <a:blip r:embed="rId2"/>
            <a:stretch>
              <a:fillRect/>
            </a:stretch>
          </p:blipFill>
          <p:spPr>
            <a:xfrm>
              <a:off x="5294257" y="4201356"/>
              <a:ext cx="618271" cy="402450"/>
            </a:xfrm>
            <a:prstGeom prst="rect">
              <a:avLst/>
            </a:prstGeom>
          </p:spPr>
        </p:pic>
      </p:grpSp>
      <p:sp>
        <p:nvSpPr>
          <p:cNvPr id="47" name="Title 1">
            <a:extLst>
              <a:ext uri="{FF2B5EF4-FFF2-40B4-BE49-F238E27FC236}">
                <a16:creationId xmlns:a16="http://schemas.microsoft.com/office/drawing/2014/main" id="{B0DC729C-CC09-47CF-A7B9-E3A6FCEF5A9D}"/>
              </a:ext>
            </a:extLst>
          </p:cNvPr>
          <p:cNvSpPr txBox="1">
            <a:spLocks/>
          </p:cNvSpPr>
          <p:nvPr/>
        </p:nvSpPr>
        <p:spPr>
          <a:xfrm>
            <a:off x="3048000" y="209421"/>
            <a:ext cx="21336000" cy="923330"/>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7400" b="0" kern="1200" cap="none" spc="10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algn="l"/>
            <a:r>
              <a:rPr lang="en-US" sz="6000" b="1" spc="0" dirty="0">
                <a:solidFill>
                  <a:schemeClr val="tx1"/>
                </a:solidFill>
                <a:effectLst>
                  <a:outerShdw blurRad="38100" dist="38100" dir="2700000" algn="tl">
                    <a:srgbClr val="000000">
                      <a:alpha val="43137"/>
                    </a:srgbClr>
                  </a:outerShdw>
                </a:effectLst>
                <a:latin typeface="Montserrat SemiBold" panose="00000700000000000000" pitchFamily="50" charset="0"/>
                <a:ea typeface="Open Sans" panose="020B0606030504020204" pitchFamily="34" charset="0"/>
                <a:cs typeface="Open Sans" panose="020B0606030504020204" pitchFamily="34" charset="0"/>
              </a:rPr>
              <a:t>BILAN ET PERSPECTIVES</a:t>
            </a:r>
          </a:p>
        </p:txBody>
      </p:sp>
    </p:spTree>
    <p:extLst>
      <p:ext uri="{BB962C8B-B14F-4D97-AF65-F5344CB8AC3E}">
        <p14:creationId xmlns:p14="http://schemas.microsoft.com/office/powerpoint/2010/main" val="416042147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2649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5A7A4E-42CB-499E-9E99-EF3DFBB3527F}"/>
              </a:ext>
            </a:extLst>
          </p:cNvPr>
          <p:cNvSpPr txBox="1">
            <a:spLocks/>
          </p:cNvSpPr>
          <p:nvPr/>
        </p:nvSpPr>
        <p:spPr>
          <a:xfrm>
            <a:off x="2570674" y="174215"/>
            <a:ext cx="20737900" cy="830997"/>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7400" b="0" kern="1200" cap="none" spc="10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algn="l"/>
            <a:r>
              <a:rPr lang="fr-FR" sz="5400" b="1" dirty="0">
                <a:effectLst>
                  <a:outerShdw blurRad="38100" dist="38100" dir="2700000" algn="tl">
                    <a:srgbClr val="000000">
                      <a:alpha val="43137"/>
                    </a:srgbClr>
                  </a:outerShdw>
                </a:effectLst>
              </a:rPr>
              <a:t>INTRODUCTION À L'ARCHITECTURE DES SI</a:t>
            </a:r>
            <a:endParaRPr lang="en-US" sz="5400" b="1" spc="0" dirty="0">
              <a:solidFill>
                <a:schemeClr val="tx1"/>
              </a:solidFill>
              <a:effectLst>
                <a:outerShdw blurRad="38100" dist="38100" dir="2700000" algn="tl">
                  <a:srgbClr val="000000">
                    <a:alpha val="43137"/>
                  </a:srgbClr>
                </a:outerShdw>
              </a:effectLst>
              <a:latin typeface="Montserrat SemiBold" panose="00000700000000000000" pitchFamily="50" charset="0"/>
              <a:ea typeface="Open Sans" panose="020B0606030504020204" pitchFamily="34" charset="0"/>
              <a:cs typeface="Open Sans" panose="020B0606030504020204" pitchFamily="34" charset="0"/>
            </a:endParaRPr>
          </a:p>
        </p:txBody>
      </p:sp>
      <p:sp>
        <p:nvSpPr>
          <p:cNvPr id="6" name="Titre 1">
            <a:extLst>
              <a:ext uri="{FF2B5EF4-FFF2-40B4-BE49-F238E27FC236}">
                <a16:creationId xmlns:a16="http://schemas.microsoft.com/office/drawing/2014/main" id="{8A73779D-13A8-49B1-B33C-F876962F9321}"/>
              </a:ext>
            </a:extLst>
          </p:cNvPr>
          <p:cNvSpPr txBox="1">
            <a:spLocks/>
          </p:cNvSpPr>
          <p:nvPr/>
        </p:nvSpPr>
        <p:spPr>
          <a:xfrm>
            <a:off x="1307068" y="2398023"/>
            <a:ext cx="20362606" cy="8240948"/>
          </a:xfrm>
          <a:prstGeom prst="rect">
            <a:avLst/>
          </a:prstGeom>
        </p:spPr>
        <p:txBody>
          <a:bodyPr vert="horz" lIns="182880" tIns="91440" rIns="182880" bIns="9144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fr-FR" sz="4000" dirty="0">
                <a:latin typeface="Montserrat" panose="00000500000000000000" pitchFamily="2" charset="0"/>
              </a:rPr>
              <a:t>Créer à la faveur de réorganisation du SI en Pôle en 2020, le Département Architecture et Projet SI plus précisément la cellule architecture à démarrer effectivement ses activités avec le recrutement de plusieurs architectes afin de contribuer efficacement à l’atteinte des objectifs du Pôle SI.</a:t>
            </a:r>
          </a:p>
          <a:p>
            <a:pPr algn="just"/>
            <a:endParaRPr lang="fr-FR" sz="4000" dirty="0">
              <a:latin typeface="Montserrat" panose="00000500000000000000" pitchFamily="2" charset="0"/>
            </a:endParaRPr>
          </a:p>
          <a:p>
            <a:pPr algn="just"/>
            <a:r>
              <a:rPr lang="fr-FR" sz="4000" dirty="0">
                <a:latin typeface="Montserrat" panose="00000500000000000000" pitchFamily="2" charset="0"/>
              </a:rPr>
              <a:t>Conscient de la nécessité de la mise place d’un schéma Directeur du SI, cette cellule vient définir un cadre permettant de garantir l’efficience des projets du SI des membres pour ainsi atteindre leur satisfaction. </a:t>
            </a:r>
          </a:p>
          <a:p>
            <a:pPr algn="just"/>
            <a:endParaRPr lang="fr-FR" sz="4000" dirty="0">
              <a:latin typeface="Montserrat" panose="00000500000000000000" pitchFamily="2" charset="0"/>
            </a:endParaRPr>
          </a:p>
          <a:p>
            <a:pPr algn="just"/>
            <a:r>
              <a:rPr lang="fr-FR" sz="4000" dirty="0">
                <a:latin typeface="Montserrat" panose="00000500000000000000" pitchFamily="2" charset="0"/>
              </a:rPr>
              <a:t>Après 2 ans de fonctionnement, un bilan s’impose afin de faire le point des activités menées et se projeter efficacement sur les challenges à venir du SI.</a:t>
            </a:r>
          </a:p>
          <a:p>
            <a:pPr algn="just"/>
            <a:endParaRPr lang="fr-FR" sz="4000" dirty="0">
              <a:latin typeface="Montserrat" panose="00000500000000000000" pitchFamily="2" charset="0"/>
            </a:endParaRPr>
          </a:p>
        </p:txBody>
      </p:sp>
    </p:spTree>
    <p:extLst>
      <p:ext uri="{BB962C8B-B14F-4D97-AF65-F5344CB8AC3E}">
        <p14:creationId xmlns:p14="http://schemas.microsoft.com/office/powerpoint/2010/main" val="362399022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523B9F12-9E6C-4F5A-97ED-B361379B1D39}"/>
              </a:ext>
            </a:extLst>
          </p:cNvPr>
          <p:cNvGrpSpPr/>
          <p:nvPr/>
        </p:nvGrpSpPr>
        <p:grpSpPr>
          <a:xfrm>
            <a:off x="609641" y="1885494"/>
            <a:ext cx="22468851" cy="9945012"/>
            <a:chOff x="561974" y="1343790"/>
            <a:chExt cx="10846194" cy="4544773"/>
          </a:xfrm>
        </p:grpSpPr>
        <p:sp>
          <p:nvSpPr>
            <p:cNvPr id="3" name="Forme libre 22">
              <a:extLst>
                <a:ext uri="{FF2B5EF4-FFF2-40B4-BE49-F238E27FC236}">
                  <a16:creationId xmlns:a16="http://schemas.microsoft.com/office/drawing/2014/main" id="{075585C6-A310-4F46-B755-871CE2722EDD}"/>
                </a:ext>
              </a:extLst>
            </p:cNvPr>
            <p:cNvSpPr/>
            <p:nvPr/>
          </p:nvSpPr>
          <p:spPr>
            <a:xfrm>
              <a:off x="6904665" y="1530078"/>
              <a:ext cx="2037489" cy="1023402"/>
            </a:xfrm>
            <a:prstGeom prst="roundRect">
              <a:avLst/>
            </a:prstGeom>
            <a:ln/>
          </p:spPr>
          <p:style>
            <a:lnRef idx="1">
              <a:schemeClr val="accent6"/>
            </a:lnRef>
            <a:fillRef idx="2">
              <a:schemeClr val="accent6"/>
            </a:fillRef>
            <a:effectRef idx="1">
              <a:schemeClr val="accent6"/>
            </a:effectRef>
            <a:fontRef idx="minor">
              <a:schemeClr val="dk1"/>
            </a:fontRef>
          </p:style>
          <p:txBody>
            <a:bodyPr spcFirstLastPara="0" vert="horz" wrap="square" lIns="506818" tIns="506818" rIns="506818" bIns="506818" numCol="1" spcCol="1270" anchor="ctr" anchorCtr="0">
              <a:noAutofit/>
            </a:bodyPr>
            <a:lstStyle/>
            <a:p>
              <a:pPr algn="ctr" defTabSz="1155700">
                <a:lnSpc>
                  <a:spcPct val="90000"/>
                </a:lnSpc>
                <a:spcBef>
                  <a:spcPct val="0"/>
                </a:spcBef>
                <a:spcAft>
                  <a:spcPct val="35000"/>
                </a:spcAft>
              </a:pPr>
              <a:r>
                <a:rPr lang="fr-FR" sz="2800" b="1" dirty="0">
                  <a:solidFill>
                    <a:srgbClr val="003300"/>
                  </a:solidFill>
                  <a:latin typeface="Frutiger 55 Roman"/>
                  <a:ea typeface="ヒラギノ角ゴ Pro W3"/>
                </a:rPr>
                <a:t>Assurer la veille technologique et de marché</a:t>
              </a:r>
            </a:p>
          </p:txBody>
        </p:sp>
        <p:sp>
          <p:nvSpPr>
            <p:cNvPr id="4" name="Forme libre 23">
              <a:extLst>
                <a:ext uri="{FF2B5EF4-FFF2-40B4-BE49-F238E27FC236}">
                  <a16:creationId xmlns:a16="http://schemas.microsoft.com/office/drawing/2014/main" id="{AFDDE7A9-A33F-4459-8F4A-B59D209F8068}"/>
                </a:ext>
              </a:extLst>
            </p:cNvPr>
            <p:cNvSpPr/>
            <p:nvPr/>
          </p:nvSpPr>
          <p:spPr>
            <a:xfrm>
              <a:off x="4567901" y="1546632"/>
              <a:ext cx="2037489" cy="1023402"/>
            </a:xfrm>
            <a:prstGeom prst="roundRect">
              <a:avLst/>
            </a:prstGeom>
            <a:ln/>
          </p:spPr>
          <p:style>
            <a:lnRef idx="1">
              <a:schemeClr val="accent6"/>
            </a:lnRef>
            <a:fillRef idx="2">
              <a:schemeClr val="accent6"/>
            </a:fillRef>
            <a:effectRef idx="1">
              <a:schemeClr val="accent6"/>
            </a:effectRef>
            <a:fontRef idx="minor">
              <a:schemeClr val="dk1"/>
            </a:fontRef>
          </p:style>
          <p:txBody>
            <a:bodyPr spcFirstLastPara="0" vert="horz" wrap="square" lIns="506818" tIns="506818" rIns="506818" bIns="506818" numCol="1" spcCol="1270" anchor="ctr" anchorCtr="0">
              <a:noAutofit/>
            </a:bodyPr>
            <a:lstStyle/>
            <a:p>
              <a:pPr algn="ctr" defTabSz="1155700">
                <a:lnSpc>
                  <a:spcPct val="90000"/>
                </a:lnSpc>
                <a:spcBef>
                  <a:spcPct val="0"/>
                </a:spcBef>
                <a:spcAft>
                  <a:spcPct val="35000"/>
                </a:spcAft>
              </a:pPr>
              <a:r>
                <a:rPr lang="fr-FR" sz="2800" b="1" dirty="0">
                  <a:solidFill>
                    <a:srgbClr val="003300"/>
                  </a:solidFill>
                  <a:latin typeface="Frutiger 55 Roman"/>
                  <a:ea typeface="ヒラギノ角ゴ Pro W3"/>
                </a:rPr>
                <a:t>Préparer la transformation du SI </a:t>
              </a:r>
            </a:p>
          </p:txBody>
        </p:sp>
        <p:sp>
          <p:nvSpPr>
            <p:cNvPr id="5" name="Forme libre 25">
              <a:extLst>
                <a:ext uri="{FF2B5EF4-FFF2-40B4-BE49-F238E27FC236}">
                  <a16:creationId xmlns:a16="http://schemas.microsoft.com/office/drawing/2014/main" id="{344C23A3-D194-42CB-A6E5-DAFEB6710093}"/>
                </a:ext>
              </a:extLst>
            </p:cNvPr>
            <p:cNvSpPr/>
            <p:nvPr/>
          </p:nvSpPr>
          <p:spPr>
            <a:xfrm>
              <a:off x="4627538" y="4806179"/>
              <a:ext cx="2037489" cy="1023402"/>
            </a:xfrm>
            <a:prstGeom prst="roundRect">
              <a:avLst/>
            </a:prstGeom>
            <a:ln/>
          </p:spPr>
          <p:style>
            <a:lnRef idx="1">
              <a:schemeClr val="accent6"/>
            </a:lnRef>
            <a:fillRef idx="2">
              <a:schemeClr val="accent6"/>
            </a:fillRef>
            <a:effectRef idx="1">
              <a:schemeClr val="accent6"/>
            </a:effectRef>
            <a:fontRef idx="minor">
              <a:schemeClr val="dk1"/>
            </a:fontRef>
          </p:style>
          <p:txBody>
            <a:bodyPr spcFirstLastPara="0" vert="horz" wrap="square" lIns="506818" tIns="506818" rIns="506818" bIns="506818" numCol="1" spcCol="1270" anchor="ctr" anchorCtr="0">
              <a:noAutofit/>
            </a:bodyPr>
            <a:lstStyle/>
            <a:p>
              <a:pPr algn="ctr" defTabSz="1155700">
                <a:lnSpc>
                  <a:spcPct val="90000"/>
                </a:lnSpc>
                <a:spcBef>
                  <a:spcPct val="0"/>
                </a:spcBef>
                <a:spcAft>
                  <a:spcPct val="35000"/>
                </a:spcAft>
              </a:pPr>
              <a:r>
                <a:rPr lang="fr-FR" sz="2800" b="1" dirty="0">
                  <a:solidFill>
                    <a:srgbClr val="003300"/>
                  </a:solidFill>
                  <a:latin typeface="Frutiger 55 Roman"/>
                  <a:ea typeface="ヒラギノ角ゴ Pro W3"/>
                </a:rPr>
                <a:t>Elaborer les Politiques puis garantir leur application</a:t>
              </a:r>
            </a:p>
          </p:txBody>
        </p:sp>
        <p:sp>
          <p:nvSpPr>
            <p:cNvPr id="6" name="Forme libre 26">
              <a:extLst>
                <a:ext uri="{FF2B5EF4-FFF2-40B4-BE49-F238E27FC236}">
                  <a16:creationId xmlns:a16="http://schemas.microsoft.com/office/drawing/2014/main" id="{2D536786-C367-4771-897C-D886DE5BFCB6}"/>
                </a:ext>
              </a:extLst>
            </p:cNvPr>
            <p:cNvSpPr/>
            <p:nvPr/>
          </p:nvSpPr>
          <p:spPr>
            <a:xfrm>
              <a:off x="6904665" y="4806179"/>
              <a:ext cx="2037489" cy="1023402"/>
            </a:xfrm>
            <a:prstGeom prst="roundRect">
              <a:avLst/>
            </a:prstGeom>
            <a:ln/>
          </p:spPr>
          <p:style>
            <a:lnRef idx="1">
              <a:schemeClr val="accent6"/>
            </a:lnRef>
            <a:fillRef idx="2">
              <a:schemeClr val="accent6"/>
            </a:fillRef>
            <a:effectRef idx="1">
              <a:schemeClr val="accent6"/>
            </a:effectRef>
            <a:fontRef idx="minor">
              <a:schemeClr val="dk1"/>
            </a:fontRef>
          </p:style>
          <p:txBody>
            <a:bodyPr spcFirstLastPara="0" vert="horz" wrap="square" lIns="506818" tIns="506818" rIns="506818" bIns="506818" numCol="1" spcCol="1270" anchor="ctr" anchorCtr="0">
              <a:noAutofit/>
            </a:bodyPr>
            <a:lstStyle/>
            <a:p>
              <a:pPr algn="ctr" defTabSz="1155700">
                <a:lnSpc>
                  <a:spcPct val="90000"/>
                </a:lnSpc>
                <a:spcBef>
                  <a:spcPct val="0"/>
                </a:spcBef>
                <a:spcAft>
                  <a:spcPct val="35000"/>
                </a:spcAft>
              </a:pPr>
              <a:r>
                <a:rPr lang="fr-FR" sz="2800" b="1" dirty="0">
                  <a:solidFill>
                    <a:srgbClr val="003300"/>
                  </a:solidFill>
                  <a:latin typeface="Frutiger 55 Roman"/>
                  <a:ea typeface="ヒラギノ角ゴ Pro W3"/>
                </a:rPr>
                <a:t>Elaborer et faire vivre les référentiels d’Architecture d’Entreprise</a:t>
              </a:r>
            </a:p>
          </p:txBody>
        </p:sp>
        <p:sp>
          <p:nvSpPr>
            <p:cNvPr id="7" name="Forme libre 27">
              <a:extLst>
                <a:ext uri="{FF2B5EF4-FFF2-40B4-BE49-F238E27FC236}">
                  <a16:creationId xmlns:a16="http://schemas.microsoft.com/office/drawing/2014/main" id="{2A4E06D9-342C-4335-87AD-A682508B349B}"/>
                </a:ext>
              </a:extLst>
            </p:cNvPr>
            <p:cNvSpPr/>
            <p:nvPr/>
          </p:nvSpPr>
          <p:spPr>
            <a:xfrm>
              <a:off x="9241428" y="4865161"/>
              <a:ext cx="2037489" cy="1023402"/>
            </a:xfrm>
            <a:prstGeom prst="roundRect">
              <a:avLst/>
            </a:prstGeom>
            <a:ln/>
          </p:spPr>
          <p:style>
            <a:lnRef idx="1">
              <a:schemeClr val="accent6"/>
            </a:lnRef>
            <a:fillRef idx="2">
              <a:schemeClr val="accent6"/>
            </a:fillRef>
            <a:effectRef idx="1">
              <a:schemeClr val="accent6"/>
            </a:effectRef>
            <a:fontRef idx="minor">
              <a:schemeClr val="dk1"/>
            </a:fontRef>
          </p:style>
          <p:txBody>
            <a:bodyPr spcFirstLastPara="0" vert="horz" wrap="square" lIns="506818" tIns="506818" rIns="506818" bIns="506818" numCol="1" spcCol="1270" anchor="ctr" anchorCtr="0">
              <a:noAutofit/>
            </a:bodyPr>
            <a:lstStyle/>
            <a:p>
              <a:pPr algn="ctr" defTabSz="1155700">
                <a:lnSpc>
                  <a:spcPct val="90000"/>
                </a:lnSpc>
                <a:spcAft>
                  <a:spcPct val="35000"/>
                </a:spcAft>
              </a:pPr>
              <a:r>
                <a:rPr lang="fr-FR" sz="2800" b="1">
                  <a:solidFill>
                    <a:srgbClr val="003300"/>
                  </a:solidFill>
                  <a:latin typeface="Frutiger 55 Roman"/>
                  <a:ea typeface="ヒラギノ角ゴ Pro W3"/>
                </a:rPr>
                <a:t>Informer et communiquer </a:t>
              </a:r>
            </a:p>
          </p:txBody>
        </p:sp>
        <p:sp>
          <p:nvSpPr>
            <p:cNvPr id="8" name="Forme libre 28">
              <a:extLst>
                <a:ext uri="{FF2B5EF4-FFF2-40B4-BE49-F238E27FC236}">
                  <a16:creationId xmlns:a16="http://schemas.microsoft.com/office/drawing/2014/main" id="{4470E1B9-9410-44DD-A1B4-2292E9EE32DB}"/>
                </a:ext>
              </a:extLst>
            </p:cNvPr>
            <p:cNvSpPr/>
            <p:nvPr/>
          </p:nvSpPr>
          <p:spPr>
            <a:xfrm>
              <a:off x="6904665" y="3176406"/>
              <a:ext cx="2037489" cy="1023402"/>
            </a:xfrm>
            <a:prstGeom prst="roundRect">
              <a:avLst/>
            </a:prstGeom>
            <a:ln/>
          </p:spPr>
          <p:style>
            <a:lnRef idx="1">
              <a:schemeClr val="accent6"/>
            </a:lnRef>
            <a:fillRef idx="2">
              <a:schemeClr val="accent6"/>
            </a:fillRef>
            <a:effectRef idx="1">
              <a:schemeClr val="accent6"/>
            </a:effectRef>
            <a:fontRef idx="minor">
              <a:schemeClr val="dk1"/>
            </a:fontRef>
          </p:style>
          <p:txBody>
            <a:bodyPr spcFirstLastPara="0" vert="horz" wrap="square" lIns="506818" tIns="506818" rIns="506818" bIns="506818" numCol="1" spcCol="1270" anchor="ctr" anchorCtr="0">
              <a:noAutofit/>
            </a:bodyPr>
            <a:lstStyle/>
            <a:p>
              <a:pPr algn="ctr" defTabSz="1155700">
                <a:lnSpc>
                  <a:spcPct val="90000"/>
                </a:lnSpc>
                <a:spcBef>
                  <a:spcPct val="0"/>
                </a:spcBef>
                <a:spcAft>
                  <a:spcPct val="35000"/>
                </a:spcAft>
              </a:pPr>
              <a:r>
                <a:rPr lang="fr-FR" sz="2800" b="1">
                  <a:solidFill>
                    <a:srgbClr val="003300"/>
                  </a:solidFill>
                  <a:latin typeface="Frutiger 55 Roman"/>
                  <a:ea typeface="ヒラギノ角ゴ Pro W3"/>
                </a:rPr>
                <a:t>Assurer le pilotage stratégique délégué de l’infra SI et du SI du métier SI</a:t>
              </a:r>
            </a:p>
          </p:txBody>
        </p:sp>
        <p:sp>
          <p:nvSpPr>
            <p:cNvPr id="9" name="Forme libre 29">
              <a:extLst>
                <a:ext uri="{FF2B5EF4-FFF2-40B4-BE49-F238E27FC236}">
                  <a16:creationId xmlns:a16="http://schemas.microsoft.com/office/drawing/2014/main" id="{F6CD35B5-BB27-4F19-A38A-580AE22309A4}"/>
                </a:ext>
              </a:extLst>
            </p:cNvPr>
            <p:cNvSpPr/>
            <p:nvPr/>
          </p:nvSpPr>
          <p:spPr>
            <a:xfrm>
              <a:off x="4567901" y="3176406"/>
              <a:ext cx="2037489" cy="1023402"/>
            </a:xfrm>
            <a:prstGeom prst="roundRect">
              <a:avLst/>
            </a:prstGeom>
            <a:ln/>
          </p:spPr>
          <p:style>
            <a:lnRef idx="1">
              <a:schemeClr val="accent6"/>
            </a:lnRef>
            <a:fillRef idx="2">
              <a:schemeClr val="accent6"/>
            </a:fillRef>
            <a:effectRef idx="1">
              <a:schemeClr val="accent6"/>
            </a:effectRef>
            <a:fontRef idx="minor">
              <a:schemeClr val="dk1"/>
            </a:fontRef>
          </p:style>
          <p:txBody>
            <a:bodyPr spcFirstLastPara="0" vert="horz" wrap="square" lIns="506818" tIns="506818" rIns="506818" bIns="506818" numCol="1" spcCol="1270" anchor="ctr" anchorCtr="0">
              <a:noAutofit/>
            </a:bodyPr>
            <a:lstStyle/>
            <a:p>
              <a:pPr algn="ctr" defTabSz="1155700">
                <a:lnSpc>
                  <a:spcPct val="90000"/>
                </a:lnSpc>
                <a:spcBef>
                  <a:spcPct val="0"/>
                </a:spcBef>
                <a:spcAft>
                  <a:spcPct val="35000"/>
                </a:spcAft>
              </a:pPr>
              <a:r>
                <a:rPr lang="fr-FR" sz="2800" b="1" dirty="0">
                  <a:solidFill>
                    <a:srgbClr val="003300"/>
                  </a:solidFill>
                  <a:latin typeface="Frutiger 55 Roman"/>
                  <a:ea typeface="ヒラギノ角ゴ Pro W3"/>
                </a:rPr>
                <a:t>Traduire, modéliser et concevoir l’architecture projet </a:t>
              </a:r>
            </a:p>
          </p:txBody>
        </p:sp>
        <p:sp>
          <p:nvSpPr>
            <p:cNvPr id="10" name="Forme libre 30">
              <a:extLst>
                <a:ext uri="{FF2B5EF4-FFF2-40B4-BE49-F238E27FC236}">
                  <a16:creationId xmlns:a16="http://schemas.microsoft.com/office/drawing/2014/main" id="{BBAF5BC1-FAFD-404D-9895-6013552778C2}"/>
                </a:ext>
              </a:extLst>
            </p:cNvPr>
            <p:cNvSpPr/>
            <p:nvPr/>
          </p:nvSpPr>
          <p:spPr>
            <a:xfrm>
              <a:off x="9241429" y="3176406"/>
              <a:ext cx="2037489" cy="1023402"/>
            </a:xfrm>
            <a:prstGeom prst="roundRect">
              <a:avLst/>
            </a:prstGeom>
            <a:ln/>
          </p:spPr>
          <p:style>
            <a:lnRef idx="1">
              <a:schemeClr val="accent6"/>
            </a:lnRef>
            <a:fillRef idx="2">
              <a:schemeClr val="accent6"/>
            </a:fillRef>
            <a:effectRef idx="1">
              <a:schemeClr val="accent6"/>
            </a:effectRef>
            <a:fontRef idx="minor">
              <a:schemeClr val="dk1"/>
            </a:fontRef>
          </p:style>
          <p:txBody>
            <a:bodyPr spcFirstLastPara="0" vert="horz" wrap="square" lIns="506818" tIns="506818" rIns="506818" bIns="506818" numCol="1" spcCol="1270" anchor="ctr" anchorCtr="0">
              <a:noAutofit/>
            </a:bodyPr>
            <a:lstStyle/>
            <a:p>
              <a:pPr algn="ctr" defTabSz="1155700">
                <a:lnSpc>
                  <a:spcPct val="90000"/>
                </a:lnSpc>
                <a:spcBef>
                  <a:spcPct val="0"/>
                </a:spcBef>
                <a:spcAft>
                  <a:spcPct val="35000"/>
                </a:spcAft>
              </a:pPr>
              <a:r>
                <a:rPr lang="fr-FR" sz="2800" b="1">
                  <a:solidFill>
                    <a:srgbClr val="003300"/>
                  </a:solidFill>
                  <a:latin typeface="Frutiger 55 Roman"/>
                  <a:ea typeface="ヒラギノ角ゴ Pro W3"/>
                </a:rPr>
                <a:t>Fournir un appui d’expertise aux projets </a:t>
              </a:r>
            </a:p>
          </p:txBody>
        </p:sp>
        <p:grpSp>
          <p:nvGrpSpPr>
            <p:cNvPr id="11" name="Group 16">
              <a:extLst>
                <a:ext uri="{FF2B5EF4-FFF2-40B4-BE49-F238E27FC236}">
                  <a16:creationId xmlns:a16="http://schemas.microsoft.com/office/drawing/2014/main" id="{28588784-FC60-40B8-8AF4-302BD2D772F2}"/>
                </a:ext>
              </a:extLst>
            </p:cNvPr>
            <p:cNvGrpSpPr/>
            <p:nvPr/>
          </p:nvGrpSpPr>
          <p:grpSpPr>
            <a:xfrm>
              <a:off x="3886200" y="1833562"/>
              <a:ext cx="552450" cy="3190875"/>
              <a:chOff x="3524250" y="2314575"/>
              <a:chExt cx="552450" cy="3190875"/>
            </a:xfrm>
          </p:grpSpPr>
          <p:cxnSp>
            <p:nvCxnSpPr>
              <p:cNvPr id="26" name="Straight Connector 17">
                <a:extLst>
                  <a:ext uri="{FF2B5EF4-FFF2-40B4-BE49-F238E27FC236}">
                    <a16:creationId xmlns:a16="http://schemas.microsoft.com/office/drawing/2014/main" id="{30CC160E-9214-445D-AB66-634B95A48347}"/>
                  </a:ext>
                </a:extLst>
              </p:cNvPr>
              <p:cNvCxnSpPr>
                <a:cxnSpLocks/>
              </p:cNvCxnSpPr>
              <p:nvPr/>
            </p:nvCxnSpPr>
            <p:spPr>
              <a:xfrm>
                <a:off x="3800475" y="2314575"/>
                <a:ext cx="0" cy="3190875"/>
              </a:xfrm>
              <a:prstGeom prst="line">
                <a:avLst/>
              </a:prstGeom>
            </p:spPr>
            <p:style>
              <a:lnRef idx="1">
                <a:schemeClr val="accent6"/>
              </a:lnRef>
              <a:fillRef idx="0">
                <a:schemeClr val="accent6"/>
              </a:fillRef>
              <a:effectRef idx="0">
                <a:schemeClr val="accent6"/>
              </a:effectRef>
              <a:fontRef idx="minor">
                <a:schemeClr val="tx1"/>
              </a:fontRef>
            </p:style>
          </p:cxnSp>
          <p:sp>
            <p:nvSpPr>
              <p:cNvPr id="27" name="Arrow: Striped Right 18">
                <a:extLst>
                  <a:ext uri="{FF2B5EF4-FFF2-40B4-BE49-F238E27FC236}">
                    <a16:creationId xmlns:a16="http://schemas.microsoft.com/office/drawing/2014/main" id="{FB44E7B3-97EE-4EAE-BB69-D4C415D8FFB1}"/>
                  </a:ext>
                </a:extLst>
              </p:cNvPr>
              <p:cNvSpPr/>
              <p:nvPr/>
            </p:nvSpPr>
            <p:spPr>
              <a:xfrm>
                <a:off x="3524250" y="3584045"/>
                <a:ext cx="552450" cy="651934"/>
              </a:xfrm>
              <a:prstGeom prst="striped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sz="7200"/>
              </a:p>
            </p:txBody>
          </p:sp>
        </p:grpSp>
        <p:sp>
          <p:nvSpPr>
            <p:cNvPr id="12" name="TextBox 2">
              <a:extLst>
                <a:ext uri="{FF2B5EF4-FFF2-40B4-BE49-F238E27FC236}">
                  <a16:creationId xmlns:a16="http://schemas.microsoft.com/office/drawing/2014/main" id="{1B2B7FD7-D976-43D2-9014-958372B88565}"/>
                </a:ext>
              </a:extLst>
            </p:cNvPr>
            <p:cNvSpPr txBox="1"/>
            <p:nvPr/>
          </p:nvSpPr>
          <p:spPr>
            <a:xfrm>
              <a:off x="561974" y="2736502"/>
              <a:ext cx="3324223" cy="1769715"/>
            </a:xfrm>
            <a:prstGeom prst="rect">
              <a:avLst/>
            </a:prstGeom>
            <a:noFill/>
          </p:spPr>
          <p:txBody>
            <a:bodyPr wrap="square" rtlCol="0">
              <a:spAutoFit/>
            </a:bodyPr>
            <a:lstStyle/>
            <a:p>
              <a:r>
                <a:rPr lang="fr-FR" sz="5600" b="1" dirty="0">
                  <a:solidFill>
                    <a:srgbClr val="003300"/>
                  </a:solidFill>
                </a:rPr>
                <a:t>Cette mission s’articule autour de 8 piliers fondamentaux </a:t>
              </a:r>
              <a:endParaRPr lang="fr-FR" sz="5600" dirty="0"/>
            </a:p>
          </p:txBody>
        </p:sp>
        <p:sp>
          <p:nvSpPr>
            <p:cNvPr id="13" name="Oval 3">
              <a:extLst>
                <a:ext uri="{FF2B5EF4-FFF2-40B4-BE49-F238E27FC236}">
                  <a16:creationId xmlns:a16="http://schemas.microsoft.com/office/drawing/2014/main" id="{4F421AAB-374C-424F-8FAE-77C1E061BBB1}"/>
                </a:ext>
              </a:extLst>
            </p:cNvPr>
            <p:cNvSpPr/>
            <p:nvPr/>
          </p:nvSpPr>
          <p:spPr>
            <a:xfrm>
              <a:off x="4438650" y="1451995"/>
              <a:ext cx="360000" cy="36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7200" dirty="0"/>
                <a:t>1</a:t>
              </a:r>
            </a:p>
          </p:txBody>
        </p:sp>
        <p:sp>
          <p:nvSpPr>
            <p:cNvPr id="14" name="Oval 5">
              <a:extLst>
                <a:ext uri="{FF2B5EF4-FFF2-40B4-BE49-F238E27FC236}">
                  <a16:creationId xmlns:a16="http://schemas.microsoft.com/office/drawing/2014/main" id="{6D96C320-EF0C-4995-AD2A-5CBEE3245E0D}"/>
                </a:ext>
              </a:extLst>
            </p:cNvPr>
            <p:cNvSpPr/>
            <p:nvPr/>
          </p:nvSpPr>
          <p:spPr>
            <a:xfrm>
              <a:off x="6738827" y="1451995"/>
              <a:ext cx="360000" cy="36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7200"/>
                <a:t>2</a:t>
              </a:r>
            </a:p>
          </p:txBody>
        </p:sp>
        <p:sp>
          <p:nvSpPr>
            <p:cNvPr id="15" name="Oval 21">
              <a:extLst>
                <a:ext uri="{FF2B5EF4-FFF2-40B4-BE49-F238E27FC236}">
                  <a16:creationId xmlns:a16="http://schemas.microsoft.com/office/drawing/2014/main" id="{AA7B14A2-AE31-4327-BAFD-6D0160FC2FBB}"/>
                </a:ext>
              </a:extLst>
            </p:cNvPr>
            <p:cNvSpPr/>
            <p:nvPr/>
          </p:nvSpPr>
          <p:spPr>
            <a:xfrm>
              <a:off x="4438650" y="3049308"/>
              <a:ext cx="360000" cy="36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7200"/>
                <a:t>3</a:t>
              </a:r>
            </a:p>
          </p:txBody>
        </p:sp>
        <p:sp>
          <p:nvSpPr>
            <p:cNvPr id="16" name="Oval 23">
              <a:extLst>
                <a:ext uri="{FF2B5EF4-FFF2-40B4-BE49-F238E27FC236}">
                  <a16:creationId xmlns:a16="http://schemas.microsoft.com/office/drawing/2014/main" id="{B2F25116-C3C3-49E3-90E9-69DE45FB0F35}"/>
                </a:ext>
              </a:extLst>
            </p:cNvPr>
            <p:cNvSpPr/>
            <p:nvPr/>
          </p:nvSpPr>
          <p:spPr>
            <a:xfrm>
              <a:off x="6798152" y="3265640"/>
              <a:ext cx="360000" cy="36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7200" dirty="0"/>
                <a:t>4</a:t>
              </a:r>
            </a:p>
          </p:txBody>
        </p:sp>
        <p:sp>
          <p:nvSpPr>
            <p:cNvPr id="17" name="Oval 25">
              <a:extLst>
                <a:ext uri="{FF2B5EF4-FFF2-40B4-BE49-F238E27FC236}">
                  <a16:creationId xmlns:a16="http://schemas.microsoft.com/office/drawing/2014/main" id="{D40928E3-148B-4526-A790-210A66510870}"/>
                </a:ext>
              </a:extLst>
            </p:cNvPr>
            <p:cNvSpPr/>
            <p:nvPr/>
          </p:nvSpPr>
          <p:spPr>
            <a:xfrm>
              <a:off x="9107992" y="3255492"/>
              <a:ext cx="360000" cy="36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7200" dirty="0"/>
                <a:t>5</a:t>
              </a:r>
            </a:p>
          </p:txBody>
        </p:sp>
        <p:sp>
          <p:nvSpPr>
            <p:cNvPr id="18" name="Oval 27">
              <a:extLst>
                <a:ext uri="{FF2B5EF4-FFF2-40B4-BE49-F238E27FC236}">
                  <a16:creationId xmlns:a16="http://schemas.microsoft.com/office/drawing/2014/main" id="{B91D2C10-09FA-4C2A-B3A0-63F6042A11F4}"/>
                </a:ext>
              </a:extLst>
            </p:cNvPr>
            <p:cNvSpPr/>
            <p:nvPr/>
          </p:nvSpPr>
          <p:spPr>
            <a:xfrm>
              <a:off x="4438650" y="4707684"/>
              <a:ext cx="360000" cy="36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7200"/>
                <a:t>6</a:t>
              </a:r>
            </a:p>
          </p:txBody>
        </p:sp>
        <p:sp>
          <p:nvSpPr>
            <p:cNvPr id="19" name="Oval 29">
              <a:extLst>
                <a:ext uri="{FF2B5EF4-FFF2-40B4-BE49-F238E27FC236}">
                  <a16:creationId xmlns:a16="http://schemas.microsoft.com/office/drawing/2014/main" id="{CED3F596-E8CE-448F-91BD-4704F9369EC7}"/>
                </a:ext>
              </a:extLst>
            </p:cNvPr>
            <p:cNvSpPr/>
            <p:nvPr/>
          </p:nvSpPr>
          <p:spPr>
            <a:xfrm>
              <a:off x="6747753" y="4874431"/>
              <a:ext cx="360000" cy="36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7200" dirty="0"/>
                <a:t>7</a:t>
              </a:r>
            </a:p>
          </p:txBody>
        </p:sp>
        <p:sp>
          <p:nvSpPr>
            <p:cNvPr id="20" name="Oval 31">
              <a:extLst>
                <a:ext uri="{FF2B5EF4-FFF2-40B4-BE49-F238E27FC236}">
                  <a16:creationId xmlns:a16="http://schemas.microsoft.com/office/drawing/2014/main" id="{323F7A07-D4A7-466F-8D1A-18CD5D427EFB}"/>
                </a:ext>
              </a:extLst>
            </p:cNvPr>
            <p:cNvSpPr/>
            <p:nvPr/>
          </p:nvSpPr>
          <p:spPr>
            <a:xfrm>
              <a:off x="9061428" y="4996894"/>
              <a:ext cx="360000" cy="36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7200" dirty="0"/>
                <a:t>8</a:t>
              </a:r>
            </a:p>
          </p:txBody>
        </p:sp>
        <p:cxnSp>
          <p:nvCxnSpPr>
            <p:cNvPr id="21" name="Straight Connector 33">
              <a:extLst>
                <a:ext uri="{FF2B5EF4-FFF2-40B4-BE49-F238E27FC236}">
                  <a16:creationId xmlns:a16="http://schemas.microsoft.com/office/drawing/2014/main" id="{BA032E58-2774-47D9-93E4-1C7506ADA5BA}"/>
                </a:ext>
              </a:extLst>
            </p:cNvPr>
            <p:cNvCxnSpPr>
              <a:cxnSpLocks/>
            </p:cNvCxnSpPr>
            <p:nvPr/>
          </p:nvCxnSpPr>
          <p:spPr>
            <a:xfrm>
              <a:off x="4438650" y="1343790"/>
              <a:ext cx="6840267" cy="0"/>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37">
              <a:extLst>
                <a:ext uri="{FF2B5EF4-FFF2-40B4-BE49-F238E27FC236}">
                  <a16:creationId xmlns:a16="http://schemas.microsoft.com/office/drawing/2014/main" id="{32629D08-6222-478A-B4FD-AAFBEEC3DCC3}"/>
                </a:ext>
              </a:extLst>
            </p:cNvPr>
            <p:cNvCxnSpPr>
              <a:cxnSpLocks/>
            </p:cNvCxnSpPr>
            <p:nvPr/>
          </p:nvCxnSpPr>
          <p:spPr>
            <a:xfrm>
              <a:off x="4438650" y="2840742"/>
              <a:ext cx="6840267" cy="0"/>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 name="TextBox 38">
              <a:extLst>
                <a:ext uri="{FF2B5EF4-FFF2-40B4-BE49-F238E27FC236}">
                  <a16:creationId xmlns:a16="http://schemas.microsoft.com/office/drawing/2014/main" id="{6679F17B-ABC2-427B-8CD0-3B1E5515B1CE}"/>
                </a:ext>
              </a:extLst>
            </p:cNvPr>
            <p:cNvSpPr txBox="1"/>
            <p:nvPr/>
          </p:nvSpPr>
          <p:spPr>
            <a:xfrm>
              <a:off x="6148783" y="2656076"/>
              <a:ext cx="3420000" cy="477054"/>
            </a:xfrm>
            <a:prstGeom prst="rect">
              <a:avLst/>
            </a:prstGeom>
            <a:solidFill>
              <a:schemeClr val="bg1"/>
            </a:solidFill>
          </p:spPr>
          <p:txBody>
            <a:bodyPr wrap="square">
              <a:spAutoFit/>
            </a:bodyPr>
            <a:lstStyle/>
            <a:p>
              <a:pPr algn="ctr"/>
              <a:r>
                <a:rPr lang="fr-FR" sz="2800" b="1">
                  <a:solidFill>
                    <a:srgbClr val="003300"/>
                  </a:solidFill>
                </a:rPr>
                <a:t>Garantir l’implementation des initiatives IT </a:t>
              </a:r>
              <a:endParaRPr lang="fr-FR" sz="2800"/>
            </a:p>
          </p:txBody>
        </p:sp>
        <p:cxnSp>
          <p:nvCxnSpPr>
            <p:cNvPr id="24" name="Straight Connector 39">
              <a:extLst>
                <a:ext uri="{FF2B5EF4-FFF2-40B4-BE49-F238E27FC236}">
                  <a16:creationId xmlns:a16="http://schemas.microsoft.com/office/drawing/2014/main" id="{44E28502-BE04-48E8-B041-8DA67E1DF7E5}"/>
                </a:ext>
              </a:extLst>
            </p:cNvPr>
            <p:cNvCxnSpPr>
              <a:cxnSpLocks/>
            </p:cNvCxnSpPr>
            <p:nvPr/>
          </p:nvCxnSpPr>
          <p:spPr>
            <a:xfrm>
              <a:off x="4567901" y="4552173"/>
              <a:ext cx="6840267" cy="0"/>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TextBox 40">
              <a:extLst>
                <a:ext uri="{FF2B5EF4-FFF2-40B4-BE49-F238E27FC236}">
                  <a16:creationId xmlns:a16="http://schemas.microsoft.com/office/drawing/2014/main" id="{38F5B685-9CD7-46F7-8CB3-7A1767433271}"/>
                </a:ext>
              </a:extLst>
            </p:cNvPr>
            <p:cNvSpPr txBox="1"/>
            <p:nvPr/>
          </p:nvSpPr>
          <p:spPr>
            <a:xfrm>
              <a:off x="6162665" y="4367507"/>
              <a:ext cx="3650739" cy="477054"/>
            </a:xfrm>
            <a:prstGeom prst="rect">
              <a:avLst/>
            </a:prstGeom>
            <a:solidFill>
              <a:schemeClr val="bg1"/>
            </a:solidFill>
          </p:spPr>
          <p:txBody>
            <a:bodyPr wrap="square">
              <a:spAutoFit/>
            </a:bodyPr>
            <a:lstStyle/>
            <a:p>
              <a:pPr algn="ctr"/>
              <a:r>
                <a:rPr lang="fr-FR" sz="2800" b="1">
                  <a:solidFill>
                    <a:srgbClr val="003300"/>
                  </a:solidFill>
                </a:rPr>
                <a:t>Recentrer la gouvernance des besoins metiers</a:t>
              </a:r>
              <a:endParaRPr lang="fr-FR" sz="2800"/>
            </a:p>
          </p:txBody>
        </p:sp>
      </p:grpSp>
      <p:sp>
        <p:nvSpPr>
          <p:cNvPr id="28" name="ZoneTexte 27">
            <a:extLst>
              <a:ext uri="{FF2B5EF4-FFF2-40B4-BE49-F238E27FC236}">
                <a16:creationId xmlns:a16="http://schemas.microsoft.com/office/drawing/2014/main" id="{E8E6C5A3-D08B-4621-8C39-7B7F8CAFA21B}"/>
              </a:ext>
            </a:extLst>
          </p:cNvPr>
          <p:cNvSpPr txBox="1"/>
          <p:nvPr/>
        </p:nvSpPr>
        <p:spPr>
          <a:xfrm>
            <a:off x="2605177" y="85901"/>
            <a:ext cx="18477780" cy="1015663"/>
          </a:xfrm>
          <a:prstGeom prst="rect">
            <a:avLst/>
          </a:prstGeom>
          <a:noFill/>
        </p:spPr>
        <p:txBody>
          <a:bodyPr wrap="square" rtlCol="0">
            <a:spAutoFit/>
          </a:bodyPr>
          <a:lstStyle/>
          <a:p>
            <a:r>
              <a:rPr lang="fr-FR" sz="6000" b="1" dirty="0">
                <a:effectLst>
                  <a:outerShdw blurRad="38100" dist="38100" dir="2700000" algn="tl">
                    <a:srgbClr val="000000">
                      <a:alpha val="43137"/>
                    </a:srgbClr>
                  </a:outerShdw>
                </a:effectLst>
                <a:latin typeface="Montserrat" panose="00000500000000000000" pitchFamily="2" charset="0"/>
              </a:rPr>
              <a:t>MISSIONS ET OBJECTIFS DE L’ÉQUIPE D’ARCHITECTURE</a:t>
            </a:r>
            <a:endParaRPr lang="fr-FR" sz="6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73834937"/>
      </p:ext>
    </p:extLst>
  </p:cSld>
  <p:clrMapOvr>
    <a:masterClrMapping/>
  </p:clrMapOvr>
  <p:transition spd="med" advClick="0" advTm="1000">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22928657" y="12712701"/>
            <a:ext cx="888402" cy="730250"/>
          </a:xfrm>
        </p:spPr>
        <p:txBody>
          <a:bodyPr/>
          <a:lstStyle/>
          <a:p>
            <a:fld id="{F4F0000C-B077-494E-B718-CD70329FDBC3}" type="slidenum">
              <a:rPr lang="en-US" i="1" smtClean="0"/>
              <a:t>4</a:t>
            </a:fld>
            <a:endParaRPr lang="en-US" i="1"/>
          </a:p>
        </p:txBody>
      </p:sp>
      <p:pic>
        <p:nvPicPr>
          <p:cNvPr id="5" name="Espace réservé pour une image  4">
            <a:extLst>
              <a:ext uri="{FF2B5EF4-FFF2-40B4-BE49-F238E27FC236}">
                <a16:creationId xmlns:a16="http://schemas.microsoft.com/office/drawing/2014/main" id="{4EC6E77A-D7A2-0322-60ED-C9F6EF2913FE}"/>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p:blipFill>
        <p:spPr>
          <a:xfrm>
            <a:off x="0" y="0"/>
            <a:ext cx="24384000" cy="13716000"/>
          </a:xfr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pic>
      <p:sp>
        <p:nvSpPr>
          <p:cNvPr id="11" name="Parallélogramme 10">
            <a:extLst>
              <a:ext uri="{FF2B5EF4-FFF2-40B4-BE49-F238E27FC236}">
                <a16:creationId xmlns:a16="http://schemas.microsoft.com/office/drawing/2014/main" id="{972EE429-54AD-E3F0-158A-DA8C37D31854}"/>
              </a:ext>
            </a:extLst>
          </p:cNvPr>
          <p:cNvSpPr/>
          <p:nvPr/>
        </p:nvSpPr>
        <p:spPr>
          <a:xfrm>
            <a:off x="-46711" y="-25353"/>
            <a:ext cx="15134311" cy="13741353"/>
          </a:xfrm>
          <a:custGeom>
            <a:avLst/>
            <a:gdLst>
              <a:gd name="connsiteX0" fmla="*/ 0 w 12725400"/>
              <a:gd name="connsiteY0" fmla="*/ 13716000 h 13716000"/>
              <a:gd name="connsiteX1" fmla="*/ 4273571 w 12725400"/>
              <a:gd name="connsiteY1" fmla="*/ 0 h 13716000"/>
              <a:gd name="connsiteX2" fmla="*/ 12725400 w 12725400"/>
              <a:gd name="connsiteY2" fmla="*/ 0 h 13716000"/>
              <a:gd name="connsiteX3" fmla="*/ 8451829 w 12725400"/>
              <a:gd name="connsiteY3" fmla="*/ 13716000 h 13716000"/>
              <a:gd name="connsiteX4" fmla="*/ 0 w 12725400"/>
              <a:gd name="connsiteY4" fmla="*/ 13716000 h 13716000"/>
              <a:gd name="connsiteX0" fmla="*/ 0 w 12725400"/>
              <a:gd name="connsiteY0" fmla="*/ 13716000 h 13716000"/>
              <a:gd name="connsiteX1" fmla="*/ 6371 w 12725400"/>
              <a:gd name="connsiteY1" fmla="*/ 25400 h 13716000"/>
              <a:gd name="connsiteX2" fmla="*/ 12725400 w 12725400"/>
              <a:gd name="connsiteY2" fmla="*/ 0 h 13716000"/>
              <a:gd name="connsiteX3" fmla="*/ 8451829 w 12725400"/>
              <a:gd name="connsiteY3" fmla="*/ 13716000 h 13716000"/>
              <a:gd name="connsiteX4" fmla="*/ 0 w 12725400"/>
              <a:gd name="connsiteY4" fmla="*/ 13716000 h 13716000"/>
              <a:gd name="connsiteX0" fmla="*/ 35987 w 12761387"/>
              <a:gd name="connsiteY0" fmla="*/ 13716000 h 13716000"/>
              <a:gd name="connsiteX1" fmla="*/ 81 w 12761387"/>
              <a:gd name="connsiteY1" fmla="*/ 25400 h 13716000"/>
              <a:gd name="connsiteX2" fmla="*/ 12761387 w 12761387"/>
              <a:gd name="connsiteY2" fmla="*/ 0 h 13716000"/>
              <a:gd name="connsiteX3" fmla="*/ 8487816 w 12761387"/>
              <a:gd name="connsiteY3" fmla="*/ 13716000 h 13716000"/>
              <a:gd name="connsiteX4" fmla="*/ 35987 w 12761387"/>
              <a:gd name="connsiteY4" fmla="*/ 13716000 h 13716000"/>
              <a:gd name="connsiteX0" fmla="*/ 14934 w 12740334"/>
              <a:gd name="connsiteY0" fmla="*/ 13716000 h 13716000"/>
              <a:gd name="connsiteX1" fmla="*/ 166 w 12740334"/>
              <a:gd name="connsiteY1" fmla="*/ 47 h 13716000"/>
              <a:gd name="connsiteX2" fmla="*/ 12740334 w 12740334"/>
              <a:gd name="connsiteY2" fmla="*/ 0 h 13716000"/>
              <a:gd name="connsiteX3" fmla="*/ 8466763 w 12740334"/>
              <a:gd name="connsiteY3" fmla="*/ 13716000 h 13716000"/>
              <a:gd name="connsiteX4" fmla="*/ 14934 w 12740334"/>
              <a:gd name="connsiteY4" fmla="*/ 13716000 h 13716000"/>
              <a:gd name="connsiteX0" fmla="*/ 14934 w 11530622"/>
              <a:gd name="connsiteY0" fmla="*/ 13715953 h 13715953"/>
              <a:gd name="connsiteX1" fmla="*/ 166 w 11530622"/>
              <a:gd name="connsiteY1" fmla="*/ 0 h 13715953"/>
              <a:gd name="connsiteX2" fmla="*/ 11530622 w 11530622"/>
              <a:gd name="connsiteY2" fmla="*/ 126718 h 13715953"/>
              <a:gd name="connsiteX3" fmla="*/ 8466763 w 11530622"/>
              <a:gd name="connsiteY3" fmla="*/ 13715953 h 13715953"/>
              <a:gd name="connsiteX4" fmla="*/ 14934 w 11530622"/>
              <a:gd name="connsiteY4" fmla="*/ 13715953 h 13715953"/>
              <a:gd name="connsiteX0" fmla="*/ 14934 w 11468051"/>
              <a:gd name="connsiteY0" fmla="*/ 13715953 h 13715953"/>
              <a:gd name="connsiteX1" fmla="*/ 166 w 11468051"/>
              <a:gd name="connsiteY1" fmla="*/ 0 h 13715953"/>
              <a:gd name="connsiteX2" fmla="*/ 11468051 w 11468051"/>
              <a:gd name="connsiteY2" fmla="*/ 25306 h 13715953"/>
              <a:gd name="connsiteX3" fmla="*/ 8466763 w 11468051"/>
              <a:gd name="connsiteY3" fmla="*/ 13715953 h 13715953"/>
              <a:gd name="connsiteX4" fmla="*/ 14934 w 11468051"/>
              <a:gd name="connsiteY4" fmla="*/ 13715953 h 13715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8051" h="13715953">
                <a:moveTo>
                  <a:pt x="14934" y="13715953"/>
                </a:moveTo>
                <a:cubicBezTo>
                  <a:pt x="17058" y="9152420"/>
                  <a:pt x="-1958" y="4563533"/>
                  <a:pt x="166" y="0"/>
                </a:cubicBezTo>
                <a:lnTo>
                  <a:pt x="11468051" y="25306"/>
                </a:lnTo>
                <a:lnTo>
                  <a:pt x="8466763" y="13715953"/>
                </a:lnTo>
                <a:lnTo>
                  <a:pt x="14934" y="13715953"/>
                </a:lnTo>
                <a:close/>
              </a:path>
            </a:pathLst>
          </a:custGeom>
          <a:gradFill>
            <a:gsLst>
              <a:gs pos="0">
                <a:schemeClr val="bg1"/>
              </a:gs>
              <a:gs pos="100000">
                <a:schemeClr val="bg1">
                  <a:alpha val="6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ZoneTexte 32">
            <a:extLst>
              <a:ext uri="{FF2B5EF4-FFF2-40B4-BE49-F238E27FC236}">
                <a16:creationId xmlns:a16="http://schemas.microsoft.com/office/drawing/2014/main" id="{0E9EF652-EDC1-36DD-4E4C-FD9470085E10}"/>
              </a:ext>
            </a:extLst>
          </p:cNvPr>
          <p:cNvSpPr txBox="1"/>
          <p:nvPr/>
        </p:nvSpPr>
        <p:spPr>
          <a:xfrm>
            <a:off x="1586928" y="5042119"/>
            <a:ext cx="8700071" cy="2215991"/>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fr-FR" sz="13800" b="1" dirty="0">
                <a:solidFill>
                  <a:srgbClr val="38A257"/>
                </a:solidFill>
                <a:effectLst>
                  <a:outerShdw blurRad="38100" dist="38100" dir="2700000" algn="tl">
                    <a:srgbClr val="000000">
                      <a:alpha val="43137"/>
                    </a:srgbClr>
                  </a:outerShdw>
                </a:effectLst>
              </a:rPr>
              <a:t>BILAN</a:t>
            </a:r>
          </a:p>
        </p:txBody>
      </p:sp>
      <p:cxnSp>
        <p:nvCxnSpPr>
          <p:cNvPr id="38" name="Connecteur droit 37">
            <a:extLst>
              <a:ext uri="{FF2B5EF4-FFF2-40B4-BE49-F238E27FC236}">
                <a16:creationId xmlns:a16="http://schemas.microsoft.com/office/drawing/2014/main" id="{7B105051-7AD8-0BB0-7E2B-B8EAE48420D7}"/>
              </a:ext>
            </a:extLst>
          </p:cNvPr>
          <p:cNvCxnSpPr>
            <a:cxnSpLocks/>
          </p:cNvCxnSpPr>
          <p:nvPr/>
        </p:nvCxnSpPr>
        <p:spPr>
          <a:xfrm>
            <a:off x="-25400" y="19050"/>
            <a:ext cx="24413489" cy="24251"/>
          </a:xfrm>
          <a:prstGeom prst="line">
            <a:avLst/>
          </a:prstGeom>
          <a:ln w="127000">
            <a:gradFill>
              <a:gsLst>
                <a:gs pos="0">
                  <a:srgbClr val="11AF50"/>
                </a:gs>
                <a:gs pos="100000">
                  <a:srgbClr val="F8880C"/>
                </a:gs>
              </a:gsLst>
              <a:lin ang="0" scaled="0"/>
            </a:gradFill>
          </a:ln>
        </p:spPr>
        <p:style>
          <a:lnRef idx="1">
            <a:schemeClr val="accent1"/>
          </a:lnRef>
          <a:fillRef idx="0">
            <a:schemeClr val="accent1"/>
          </a:fillRef>
          <a:effectRef idx="0">
            <a:schemeClr val="accent1"/>
          </a:effectRef>
          <a:fontRef idx="minor">
            <a:schemeClr val="tx1"/>
          </a:fontRef>
        </p:style>
      </p:cxnSp>
      <p:cxnSp>
        <p:nvCxnSpPr>
          <p:cNvPr id="39" name="Connecteur droit 38">
            <a:extLst>
              <a:ext uri="{FF2B5EF4-FFF2-40B4-BE49-F238E27FC236}">
                <a16:creationId xmlns:a16="http://schemas.microsoft.com/office/drawing/2014/main" id="{F7376CCF-7FB4-6631-31DB-C6BD65B710A5}"/>
              </a:ext>
            </a:extLst>
          </p:cNvPr>
          <p:cNvCxnSpPr>
            <a:cxnSpLocks/>
          </p:cNvCxnSpPr>
          <p:nvPr/>
        </p:nvCxnSpPr>
        <p:spPr>
          <a:xfrm>
            <a:off x="-12700" y="13652500"/>
            <a:ext cx="24413489" cy="24251"/>
          </a:xfrm>
          <a:prstGeom prst="line">
            <a:avLst/>
          </a:prstGeom>
          <a:ln w="127000">
            <a:gradFill>
              <a:gsLst>
                <a:gs pos="0">
                  <a:srgbClr val="11AF50"/>
                </a:gs>
                <a:gs pos="100000">
                  <a:srgbClr val="F8880C"/>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3704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anim calcmode="lin" valueType="num">
                                      <p:cBhvr>
                                        <p:cTn id="8" dur="500" fill="hold"/>
                                        <p:tgtEl>
                                          <p:spTgt spid="33"/>
                                        </p:tgtEl>
                                        <p:attrNameLst>
                                          <p:attrName>ppt_x</p:attrName>
                                        </p:attrNameLst>
                                      </p:cBhvr>
                                      <p:tavLst>
                                        <p:tav tm="0">
                                          <p:val>
                                            <p:strVal val="#ppt_x"/>
                                          </p:val>
                                        </p:tav>
                                        <p:tav tm="100000">
                                          <p:val>
                                            <p:strVal val="#ppt_x"/>
                                          </p:val>
                                        </p:tav>
                                      </p:tavLst>
                                    </p:anim>
                                    <p:anim calcmode="lin" valueType="num">
                                      <p:cBhvr>
                                        <p:cTn id="9" dur="5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D8E0F4-2B32-49A6-ADAA-657CA4DA536F}"/>
              </a:ext>
            </a:extLst>
          </p:cNvPr>
          <p:cNvSpPr>
            <a:spLocks noGrp="1"/>
          </p:cNvSpPr>
          <p:nvPr>
            <p:ph type="title"/>
          </p:nvPr>
        </p:nvSpPr>
        <p:spPr>
          <a:xfrm>
            <a:off x="2825340" y="474581"/>
            <a:ext cx="21031200" cy="1104706"/>
          </a:xfrm>
        </p:spPr>
        <p:txBody>
          <a:bodyPr>
            <a:noAutofit/>
          </a:bodyPr>
          <a:lstStyle/>
          <a:p>
            <a:r>
              <a:rPr lang="fr-FR" sz="5600" b="1" dirty="0">
                <a:latin typeface="Montserrat" panose="00000500000000000000" pitchFamily="2" charset="0"/>
              </a:rPr>
              <a:t>  </a:t>
            </a:r>
            <a:r>
              <a:rPr lang="fr-FR" sz="8000" b="1" dirty="0">
                <a:solidFill>
                  <a:schemeClr val="bg1"/>
                </a:solidFill>
                <a:latin typeface="Montserrat" panose="00000500000000000000" pitchFamily="2" charset="0"/>
              </a:rPr>
              <a:t>Les activités clés</a:t>
            </a:r>
          </a:p>
        </p:txBody>
      </p:sp>
      <p:grpSp>
        <p:nvGrpSpPr>
          <p:cNvPr id="27" name="Group 24">
            <a:extLst>
              <a:ext uri="{FF2B5EF4-FFF2-40B4-BE49-F238E27FC236}">
                <a16:creationId xmlns:a16="http://schemas.microsoft.com/office/drawing/2014/main" id="{B1F6D41C-89EB-4A98-88F8-E1D122ABBC4F}"/>
              </a:ext>
            </a:extLst>
          </p:cNvPr>
          <p:cNvGrpSpPr/>
          <p:nvPr/>
        </p:nvGrpSpPr>
        <p:grpSpPr>
          <a:xfrm>
            <a:off x="821216" y="2992265"/>
            <a:ext cx="22593300" cy="10180268"/>
            <a:chOff x="3023034" y="2439186"/>
            <a:chExt cx="5963394" cy="3245644"/>
          </a:xfrm>
        </p:grpSpPr>
        <p:sp>
          <p:nvSpPr>
            <p:cNvPr id="28" name="Rounded Rectangle 39">
              <a:extLst>
                <a:ext uri="{FF2B5EF4-FFF2-40B4-BE49-F238E27FC236}">
                  <a16:creationId xmlns:a16="http://schemas.microsoft.com/office/drawing/2014/main" id="{16983ABD-8781-4836-9BB5-CFF213E5E0AF}"/>
                </a:ext>
              </a:extLst>
            </p:cNvPr>
            <p:cNvSpPr/>
            <p:nvPr>
              <p:custDataLst>
                <p:tags r:id="rId1"/>
              </p:custDataLst>
            </p:nvPr>
          </p:nvSpPr>
          <p:spPr bwMode="gray">
            <a:xfrm>
              <a:off x="3023034" y="2439186"/>
              <a:ext cx="5963394" cy="3245644"/>
            </a:xfrm>
            <a:prstGeom prst="roundRect">
              <a:avLst>
                <a:gd name="adj" fmla="val 1789"/>
              </a:avLst>
            </a:prstGeom>
            <a:ln>
              <a:noFill/>
              <a:headEnd/>
              <a:tailEnd/>
            </a:ln>
          </p:spPr>
          <p:style>
            <a:lnRef idx="1">
              <a:schemeClr val="accent5"/>
            </a:lnRef>
            <a:fillRef idx="2">
              <a:schemeClr val="accent5"/>
            </a:fillRef>
            <a:effectRef idx="1">
              <a:schemeClr val="accent5"/>
            </a:effectRef>
            <a:fontRef idx="minor">
              <a:schemeClr val="dk1"/>
            </a:fontRef>
          </p:style>
          <p:txBody>
            <a:bodyPr tIns="0" bIns="0"/>
            <a:lstStyle/>
            <a:p>
              <a:pPr algn="ctr" rtl="0" eaLnBrk="0" fontAlgn="base" hangingPunct="0">
                <a:spcBef>
                  <a:spcPct val="0"/>
                </a:spcBef>
                <a:spcAft>
                  <a:spcPct val="0"/>
                </a:spcAft>
                <a:defRPr/>
              </a:pPr>
              <a:r>
                <a:rPr lang="fr-FR" sz="6000" b="1" dirty="0">
                  <a:solidFill>
                    <a:srgbClr val="000000"/>
                  </a:solidFill>
                  <a:latin typeface="Montserrat" panose="00000500000000000000" pitchFamily="2" charset="0"/>
                  <a:ea typeface="ＭＳ Ｐゴシック"/>
                </a:rPr>
                <a:t>TOP 5 des activités de l’Equipe Architecture</a:t>
              </a:r>
            </a:p>
          </p:txBody>
        </p:sp>
        <p:sp>
          <p:nvSpPr>
            <p:cNvPr id="29" name="Rectangle 53">
              <a:extLst>
                <a:ext uri="{FF2B5EF4-FFF2-40B4-BE49-F238E27FC236}">
                  <a16:creationId xmlns:a16="http://schemas.microsoft.com/office/drawing/2014/main" id="{F1349B6B-BBDA-45D6-8E18-FA439149150D}"/>
                </a:ext>
              </a:extLst>
            </p:cNvPr>
            <p:cNvSpPr>
              <a:spLocks noChangeArrowheads="1"/>
            </p:cNvSpPr>
            <p:nvPr>
              <p:custDataLst>
                <p:tags r:id="rId2"/>
              </p:custDataLst>
            </p:nvPr>
          </p:nvSpPr>
          <p:spPr bwMode="gray">
            <a:xfrm>
              <a:off x="3110960" y="2665110"/>
              <a:ext cx="5726112" cy="2884488"/>
            </a:xfrm>
            <a:prstGeom prst="rect">
              <a:avLst/>
            </a:prstGeom>
            <a:solidFill>
              <a:srgbClr val="FFFFFF">
                <a:alpha val="39999"/>
              </a:srgbClr>
            </a:solidFill>
            <a:ln w="19050" algn="ctr">
              <a:noFill/>
              <a:round/>
              <a:headEnd/>
              <a:tailEnd/>
            </a:ln>
          </p:spPr>
          <p:txBody>
            <a:bodyPr wrap="none" lIns="180000" tIns="93600" rIns="180000" bIns="93600" anchor="ctr"/>
            <a:lstStyle/>
            <a:p>
              <a:pPr algn="ctr" rtl="0" eaLnBrk="0" fontAlgn="base" hangingPunct="0">
                <a:spcBef>
                  <a:spcPct val="20000"/>
                </a:spcBef>
                <a:spcAft>
                  <a:spcPct val="0"/>
                </a:spcAft>
                <a:buClr>
                  <a:srgbClr val="FFFFFF"/>
                </a:buClr>
                <a:buSzPct val="130000"/>
                <a:buFont typeface="Arial" pitchFamily="34" charset="0"/>
                <a:buNone/>
              </a:pPr>
              <a:endParaRPr lang="fr-FR" sz="2800">
                <a:solidFill>
                  <a:srgbClr val="FFFFFF"/>
                </a:solidFill>
                <a:latin typeface="Arial" pitchFamily="34" charset="0"/>
                <a:ea typeface="ＭＳ Ｐゴシック" pitchFamily="34" charset="-128"/>
              </a:endParaRPr>
            </a:p>
          </p:txBody>
        </p:sp>
        <p:sp>
          <p:nvSpPr>
            <p:cNvPr id="30" name="Rectangle 29">
              <a:extLst>
                <a:ext uri="{FF2B5EF4-FFF2-40B4-BE49-F238E27FC236}">
                  <a16:creationId xmlns:a16="http://schemas.microsoft.com/office/drawing/2014/main" id="{401F899B-35CF-4277-8F55-138CDA05A476}"/>
                </a:ext>
              </a:extLst>
            </p:cNvPr>
            <p:cNvSpPr/>
            <p:nvPr>
              <p:custDataLst>
                <p:tags r:id="rId3"/>
              </p:custDataLst>
            </p:nvPr>
          </p:nvSpPr>
          <p:spPr bwMode="gray">
            <a:xfrm>
              <a:off x="4763652" y="2855728"/>
              <a:ext cx="3875046" cy="360779"/>
            </a:xfrm>
            <a:prstGeom prst="rect">
              <a:avLst/>
            </a:prstGeom>
            <a:solidFill>
              <a:schemeClr val="bg1"/>
            </a:solidFill>
            <a:ln w="3175">
              <a:solidFill>
                <a:schemeClr val="bg1">
                  <a:lumMod val="75000"/>
                </a:schemeClr>
              </a:solidFill>
              <a:round/>
              <a:headEnd/>
              <a:tailEnd/>
            </a:ln>
            <a:effectLst>
              <a:outerShdw blurRad="44450" dist="27940" dir="5400000" algn="ctr">
                <a:srgbClr val="000000">
                  <a:alpha val="32000"/>
                </a:srgbClr>
              </a:outerShdw>
            </a:effectLst>
          </p:spPr>
          <p:txBody>
            <a:bodyPr anchor="ctr"/>
            <a:lstStyle/>
            <a:p>
              <a:pPr algn="ctr" rtl="0" eaLnBrk="0" fontAlgn="base" hangingPunct="0">
                <a:spcBef>
                  <a:spcPct val="0"/>
                </a:spcBef>
                <a:spcAft>
                  <a:spcPct val="0"/>
                </a:spcAft>
                <a:defRPr/>
              </a:pPr>
              <a:r>
                <a:rPr lang="fr-FR" sz="3200" b="1" dirty="0">
                  <a:solidFill>
                    <a:schemeClr val="accent1"/>
                  </a:solidFill>
                  <a:latin typeface="Arial"/>
                  <a:ea typeface="ＭＳ Ｐゴシック"/>
                </a:rPr>
                <a:t>Formation, REX, Sensibilisation</a:t>
              </a:r>
            </a:p>
          </p:txBody>
        </p:sp>
        <p:sp>
          <p:nvSpPr>
            <p:cNvPr id="31" name="Rectangle 30">
              <a:extLst>
                <a:ext uri="{FF2B5EF4-FFF2-40B4-BE49-F238E27FC236}">
                  <a16:creationId xmlns:a16="http://schemas.microsoft.com/office/drawing/2014/main" id="{3B7343C7-E8AF-4A12-984C-DD66626F2979}"/>
                </a:ext>
              </a:extLst>
            </p:cNvPr>
            <p:cNvSpPr/>
            <p:nvPr>
              <p:custDataLst>
                <p:tags r:id="rId4"/>
              </p:custDataLst>
            </p:nvPr>
          </p:nvSpPr>
          <p:spPr bwMode="gray">
            <a:xfrm>
              <a:off x="4763652" y="4262160"/>
              <a:ext cx="3875046" cy="433164"/>
            </a:xfrm>
            <a:prstGeom prst="rect">
              <a:avLst/>
            </a:prstGeom>
            <a:solidFill>
              <a:schemeClr val="bg1"/>
            </a:solidFill>
            <a:ln w="3175">
              <a:solidFill>
                <a:schemeClr val="bg1">
                  <a:lumMod val="75000"/>
                </a:schemeClr>
              </a:solidFill>
              <a:round/>
              <a:headEnd/>
              <a:tailEnd/>
            </a:ln>
            <a:effectLst>
              <a:outerShdw blurRad="44450" dist="27940" dir="5400000" algn="ctr">
                <a:srgbClr val="000000">
                  <a:alpha val="32000"/>
                </a:srgbClr>
              </a:outerShdw>
            </a:effectLst>
          </p:spPr>
          <p:txBody>
            <a:bodyPr anchor="ctr"/>
            <a:lstStyle/>
            <a:p>
              <a:pPr algn="ctr" eaLnBrk="0" fontAlgn="base" hangingPunct="0">
                <a:lnSpc>
                  <a:spcPts val="3000"/>
                </a:lnSpc>
                <a:spcBef>
                  <a:spcPct val="0"/>
                </a:spcBef>
                <a:spcAft>
                  <a:spcPct val="0"/>
                </a:spcAft>
                <a:defRPr/>
              </a:pPr>
              <a:endParaRPr lang="fr-FR" sz="2800" dirty="0">
                <a:solidFill>
                  <a:srgbClr val="000000"/>
                </a:solidFill>
                <a:latin typeface="Arial"/>
                <a:ea typeface="ＭＳ Ｐゴシック"/>
              </a:endParaRPr>
            </a:p>
            <a:p>
              <a:pPr algn="ctr" eaLnBrk="0" fontAlgn="base" hangingPunct="0">
                <a:lnSpc>
                  <a:spcPts val="3000"/>
                </a:lnSpc>
                <a:spcBef>
                  <a:spcPct val="0"/>
                </a:spcBef>
                <a:spcAft>
                  <a:spcPct val="0"/>
                </a:spcAft>
                <a:defRPr/>
              </a:pPr>
              <a:r>
                <a:rPr lang="fr-FR" sz="2800" dirty="0">
                  <a:solidFill>
                    <a:srgbClr val="000000"/>
                  </a:solidFill>
                  <a:latin typeface="Arial"/>
                  <a:ea typeface="ＭＳ Ｐゴシック"/>
                </a:rPr>
                <a:t>     </a:t>
              </a:r>
              <a:r>
                <a:rPr lang="fr-FR" sz="2800" b="1" dirty="0">
                  <a:solidFill>
                    <a:schemeClr val="accent1"/>
                  </a:solidFill>
                  <a:latin typeface="Arial"/>
                  <a:ea typeface="ＭＳ Ｐゴシック"/>
                </a:rPr>
                <a:t>Standardisation, Bonnes Pratiques , la Stack Technique Open Source First ,   Architecture d’entreprise et Architectures de Références</a:t>
              </a:r>
            </a:p>
          </p:txBody>
        </p:sp>
        <p:sp>
          <p:nvSpPr>
            <p:cNvPr id="32" name="Rectangle 31">
              <a:extLst>
                <a:ext uri="{FF2B5EF4-FFF2-40B4-BE49-F238E27FC236}">
                  <a16:creationId xmlns:a16="http://schemas.microsoft.com/office/drawing/2014/main" id="{AA7A7602-7523-46B6-ADDD-C36CCD1FD2FD}"/>
                </a:ext>
              </a:extLst>
            </p:cNvPr>
            <p:cNvSpPr/>
            <p:nvPr>
              <p:custDataLst>
                <p:tags r:id="rId5"/>
              </p:custDataLst>
            </p:nvPr>
          </p:nvSpPr>
          <p:spPr bwMode="gray">
            <a:xfrm>
              <a:off x="4760951" y="3271048"/>
              <a:ext cx="3875046" cy="988155"/>
            </a:xfrm>
            <a:prstGeom prst="rect">
              <a:avLst/>
            </a:prstGeom>
            <a:solidFill>
              <a:schemeClr val="bg1"/>
            </a:solidFill>
            <a:ln w="3175">
              <a:solidFill>
                <a:schemeClr val="bg1">
                  <a:lumMod val="75000"/>
                </a:schemeClr>
              </a:solidFill>
              <a:round/>
              <a:headEnd/>
              <a:tailEnd/>
            </a:ln>
            <a:effectLst>
              <a:outerShdw blurRad="44450" dist="27940" dir="5400000" algn="ctr">
                <a:srgbClr val="000000">
                  <a:alpha val="32000"/>
                </a:srgbClr>
              </a:outerShdw>
            </a:effectLst>
          </p:spPr>
          <p:txBody>
            <a:bodyPr anchor="ctr"/>
            <a:lstStyle/>
            <a:p>
              <a:pPr algn="ctr" rtl="0" eaLnBrk="0" fontAlgn="base" hangingPunct="0">
                <a:spcBef>
                  <a:spcPct val="0"/>
                </a:spcBef>
                <a:spcAft>
                  <a:spcPct val="0"/>
                </a:spcAft>
                <a:defRPr/>
              </a:pPr>
              <a:r>
                <a:rPr lang="fr-FR" sz="2800" dirty="0">
                  <a:solidFill>
                    <a:schemeClr val="bg1"/>
                  </a:solidFill>
                  <a:latin typeface="Arial"/>
                  <a:ea typeface="ＭＳ Ｐゴシック"/>
                </a:rPr>
                <a:t>Activités opérationnelles de l’Architecture</a:t>
              </a:r>
              <a:br>
                <a:rPr lang="fr-FR" sz="2800" dirty="0">
                  <a:solidFill>
                    <a:srgbClr val="000000"/>
                  </a:solidFill>
                  <a:latin typeface="Arial"/>
                  <a:ea typeface="ＭＳ Ｐゴシック"/>
                </a:rPr>
              </a:br>
              <a:endParaRPr lang="fr-FR" sz="2800" dirty="0">
                <a:solidFill>
                  <a:srgbClr val="000000"/>
                </a:solidFill>
                <a:latin typeface="Arial"/>
                <a:ea typeface="ＭＳ Ｐゴシック"/>
              </a:endParaRPr>
            </a:p>
          </p:txBody>
        </p:sp>
        <p:sp>
          <p:nvSpPr>
            <p:cNvPr id="33" name="Rectangle 32">
              <a:extLst>
                <a:ext uri="{FF2B5EF4-FFF2-40B4-BE49-F238E27FC236}">
                  <a16:creationId xmlns:a16="http://schemas.microsoft.com/office/drawing/2014/main" id="{10736DC5-8C8C-4AD7-9C4B-E8091FB249C7}"/>
                </a:ext>
              </a:extLst>
            </p:cNvPr>
            <p:cNvSpPr/>
            <p:nvPr>
              <p:custDataLst>
                <p:tags r:id="rId6"/>
              </p:custDataLst>
            </p:nvPr>
          </p:nvSpPr>
          <p:spPr bwMode="gray">
            <a:xfrm>
              <a:off x="3320269" y="2864776"/>
              <a:ext cx="1274828" cy="1886569"/>
            </a:xfrm>
            <a:prstGeom prst="rect">
              <a:avLst/>
            </a:prstGeom>
            <a:solidFill>
              <a:schemeClr val="bg1"/>
            </a:solidFill>
            <a:ln w="3175">
              <a:solidFill>
                <a:schemeClr val="bg1">
                  <a:lumMod val="75000"/>
                </a:schemeClr>
              </a:solidFill>
              <a:round/>
              <a:headEnd/>
              <a:tailEnd/>
            </a:ln>
            <a:effectLst>
              <a:outerShdw blurRad="44450" dist="27940" dir="5400000" algn="ctr">
                <a:srgbClr val="000000">
                  <a:alpha val="32000"/>
                </a:srgbClr>
              </a:outerShdw>
            </a:effectLst>
          </p:spPr>
          <p:txBody>
            <a:bodyPr lIns="72000" rIns="72000" anchor="ctr"/>
            <a:lstStyle/>
            <a:p>
              <a:pPr algn="ctr" rtl="0" eaLnBrk="0" fontAlgn="base" hangingPunct="0">
                <a:spcBef>
                  <a:spcPct val="0"/>
                </a:spcBef>
                <a:spcAft>
                  <a:spcPct val="0"/>
                </a:spcAft>
                <a:buFont typeface="Arial" charset="0"/>
                <a:buNone/>
                <a:defRPr/>
              </a:pPr>
              <a:r>
                <a:rPr lang="fr-FR" sz="6000" b="1" dirty="0">
                  <a:solidFill>
                    <a:schemeClr val="accent1"/>
                  </a:solidFill>
                  <a:latin typeface="Arial"/>
                  <a:ea typeface="ＭＳ Ｐゴシック"/>
                </a:rPr>
                <a:t>Comité  CVATL</a:t>
              </a:r>
              <a:br>
                <a:rPr lang="fr-FR" sz="2800" dirty="0">
                  <a:solidFill>
                    <a:srgbClr val="000000"/>
                  </a:solidFill>
                  <a:latin typeface="Arial"/>
                  <a:ea typeface="ＭＳ Ｐゴシック"/>
                </a:rPr>
              </a:br>
              <a:br>
                <a:rPr lang="fr-FR" sz="2800" dirty="0">
                  <a:solidFill>
                    <a:srgbClr val="000000"/>
                  </a:solidFill>
                  <a:latin typeface="Arial"/>
                  <a:ea typeface="ＭＳ Ｐゴシック"/>
                </a:rPr>
              </a:br>
              <a:endParaRPr lang="fr-FR" sz="2800" dirty="0">
                <a:solidFill>
                  <a:srgbClr val="000000"/>
                </a:solidFill>
                <a:latin typeface="Arial"/>
                <a:ea typeface="ＭＳ Ｐゴシック"/>
              </a:endParaRPr>
            </a:p>
          </p:txBody>
        </p:sp>
        <p:sp>
          <p:nvSpPr>
            <p:cNvPr id="34" name="Rectangle 33">
              <a:extLst>
                <a:ext uri="{FF2B5EF4-FFF2-40B4-BE49-F238E27FC236}">
                  <a16:creationId xmlns:a16="http://schemas.microsoft.com/office/drawing/2014/main" id="{8D610119-01AE-4919-85CB-334572AEAEDF}"/>
                </a:ext>
              </a:extLst>
            </p:cNvPr>
            <p:cNvSpPr/>
            <p:nvPr>
              <p:custDataLst>
                <p:tags r:id="rId7"/>
              </p:custDataLst>
            </p:nvPr>
          </p:nvSpPr>
          <p:spPr bwMode="gray">
            <a:xfrm>
              <a:off x="3320269" y="4751345"/>
              <a:ext cx="5318429" cy="678637"/>
            </a:xfrm>
            <a:prstGeom prst="rect">
              <a:avLst/>
            </a:prstGeom>
            <a:solidFill>
              <a:schemeClr val="bg1"/>
            </a:solidFill>
            <a:ln w="3175">
              <a:solidFill>
                <a:schemeClr val="bg1">
                  <a:lumMod val="75000"/>
                </a:schemeClr>
              </a:solidFill>
              <a:round/>
              <a:headEnd/>
              <a:tailEnd/>
            </a:ln>
            <a:effectLst>
              <a:outerShdw blurRad="44450" dist="27940" dir="5400000" algn="ctr">
                <a:srgbClr val="000000">
                  <a:alpha val="32000"/>
                </a:srgbClr>
              </a:outerShdw>
            </a:effectLst>
          </p:spPr>
          <p:txBody>
            <a:bodyPr anchor="ctr"/>
            <a:lstStyle/>
            <a:p>
              <a:pPr algn="ctr" rtl="0" eaLnBrk="0" fontAlgn="base" hangingPunct="0">
                <a:spcBef>
                  <a:spcPct val="0"/>
                </a:spcBef>
                <a:spcAft>
                  <a:spcPct val="0"/>
                </a:spcAft>
                <a:defRPr/>
              </a:pPr>
              <a:r>
                <a:rPr lang="fr-FR" sz="2800" dirty="0">
                  <a:solidFill>
                    <a:srgbClr val="000000"/>
                  </a:solidFill>
                  <a:latin typeface="Arial" pitchFamily="34" charset="0"/>
                  <a:ea typeface="ＭＳ Ｐゴシック" pitchFamily="34" charset="-128"/>
                </a:rPr>
                <a:t>   </a:t>
              </a:r>
              <a:r>
                <a:rPr lang="fr-FR" sz="2800" dirty="0">
                  <a:solidFill>
                    <a:schemeClr val="bg1"/>
                  </a:solidFill>
                  <a:latin typeface="Arial" pitchFamily="34" charset="0"/>
                  <a:ea typeface="ＭＳ Ｐゴシック" pitchFamily="34" charset="-128"/>
                </a:rPr>
                <a:t>Innovation, Veille ,POC, Portail de la communauté GS2E Experts</a:t>
              </a:r>
            </a:p>
          </p:txBody>
        </p:sp>
        <p:sp>
          <p:nvSpPr>
            <p:cNvPr id="35" name="TextBox 101">
              <a:extLst>
                <a:ext uri="{FF2B5EF4-FFF2-40B4-BE49-F238E27FC236}">
                  <a16:creationId xmlns:a16="http://schemas.microsoft.com/office/drawing/2014/main" id="{110EBDC5-A1AF-46C2-81DB-AE91EE2B66AF}"/>
                </a:ext>
              </a:extLst>
            </p:cNvPr>
            <p:cNvSpPr txBox="1">
              <a:spLocks noChangeArrowheads="1"/>
            </p:cNvSpPr>
            <p:nvPr/>
          </p:nvSpPr>
          <p:spPr bwMode="gray">
            <a:xfrm>
              <a:off x="3367713" y="4025378"/>
              <a:ext cx="1179939" cy="604447"/>
            </a:xfrm>
            <a:prstGeom prst="rect">
              <a:avLst/>
            </a:prstGeom>
            <a:noFill/>
            <a:ln w="9525">
              <a:noFill/>
              <a:miter lim="800000"/>
              <a:headEnd/>
              <a:tailEnd/>
            </a:ln>
          </p:spPr>
          <p:txBody>
            <a:bodyPr wrap="square" lIns="0" tIns="0" rIns="0" bIns="0" anchor="ctr">
              <a:spAutoFit/>
            </a:bodyPr>
            <a:lstStyle/>
            <a:p>
              <a:pPr marL="342900" indent="-342900" eaLnBrk="0" fontAlgn="base" hangingPunct="0">
                <a:spcBef>
                  <a:spcPct val="20000"/>
                </a:spcBef>
                <a:spcAft>
                  <a:spcPct val="0"/>
                </a:spcAft>
                <a:buClr>
                  <a:srgbClr val="7F7F7F"/>
                </a:buClr>
                <a:buSzPct val="100000"/>
                <a:buFontTx/>
                <a:buChar char="-"/>
              </a:pPr>
              <a:r>
                <a:rPr lang="fr-FR" sz="2200" i="1" dirty="0">
                  <a:solidFill>
                    <a:srgbClr val="595959"/>
                  </a:solidFill>
                  <a:latin typeface="Arial" pitchFamily="34" charset="0"/>
                  <a:ea typeface="ＭＳ Ｐゴシック" pitchFamily="34" charset="-128"/>
                </a:rPr>
                <a:t>Template PPT CVATL,</a:t>
              </a:r>
            </a:p>
            <a:p>
              <a:pPr marL="342900" indent="-342900" eaLnBrk="0" fontAlgn="base" hangingPunct="0">
                <a:spcBef>
                  <a:spcPct val="20000"/>
                </a:spcBef>
                <a:spcAft>
                  <a:spcPct val="0"/>
                </a:spcAft>
                <a:buClr>
                  <a:srgbClr val="7F7F7F"/>
                </a:buClr>
                <a:buSzPct val="100000"/>
                <a:buFontTx/>
                <a:buChar char="-"/>
              </a:pPr>
              <a:r>
                <a:rPr lang="fr-FR" sz="2200" i="1" dirty="0">
                  <a:solidFill>
                    <a:srgbClr val="595959"/>
                  </a:solidFill>
                  <a:latin typeface="Arial" pitchFamily="34" charset="0"/>
                  <a:ea typeface="ＭＳ Ｐゴシック" pitchFamily="34" charset="-128"/>
                </a:rPr>
                <a:t>Pré-CVATL,</a:t>
              </a:r>
            </a:p>
            <a:p>
              <a:pPr marL="342900" indent="-342900" eaLnBrk="0" fontAlgn="base" hangingPunct="0">
                <a:spcBef>
                  <a:spcPct val="20000"/>
                </a:spcBef>
                <a:spcAft>
                  <a:spcPct val="0"/>
                </a:spcAft>
                <a:buClr>
                  <a:srgbClr val="7F7F7F"/>
                </a:buClr>
                <a:buSzPct val="100000"/>
                <a:buFontTx/>
                <a:buChar char="-"/>
              </a:pPr>
              <a:r>
                <a:rPr lang="fr-FR" sz="2200" i="1" dirty="0">
                  <a:solidFill>
                    <a:srgbClr val="595959"/>
                  </a:solidFill>
                  <a:latin typeface="Arial" pitchFamily="34" charset="0"/>
                  <a:ea typeface="ＭＳ Ｐゴシック" pitchFamily="34" charset="-128"/>
                </a:rPr>
                <a:t>Documents des Exigences Techniques,</a:t>
              </a:r>
            </a:p>
            <a:p>
              <a:pPr marL="177800" indent="-177800" eaLnBrk="0" fontAlgn="base" hangingPunct="0">
                <a:spcBef>
                  <a:spcPct val="20000"/>
                </a:spcBef>
                <a:spcAft>
                  <a:spcPct val="0"/>
                </a:spcAft>
                <a:buClr>
                  <a:srgbClr val="7F7F7F"/>
                </a:buClr>
                <a:buSzPct val="100000"/>
                <a:buFont typeface="Arial" pitchFamily="34" charset="0"/>
                <a:buChar char="-"/>
              </a:pPr>
              <a:r>
                <a:rPr lang="fr-FR" sz="2200" i="1" dirty="0">
                  <a:solidFill>
                    <a:srgbClr val="595959"/>
                  </a:solidFill>
                  <a:latin typeface="Arial" pitchFamily="34" charset="0"/>
                  <a:ea typeface="ＭＳ Ｐゴシック" pitchFamily="34" charset="-128"/>
                </a:rPr>
                <a:t>Communauté des Experts GS2E,</a:t>
              </a:r>
            </a:p>
          </p:txBody>
        </p:sp>
        <p:sp>
          <p:nvSpPr>
            <p:cNvPr id="36" name="TextBox 13">
              <a:extLst>
                <a:ext uri="{FF2B5EF4-FFF2-40B4-BE49-F238E27FC236}">
                  <a16:creationId xmlns:a16="http://schemas.microsoft.com/office/drawing/2014/main" id="{1789B41E-1F5B-498F-BF87-5E5E99538D48}"/>
                </a:ext>
              </a:extLst>
            </p:cNvPr>
            <p:cNvSpPr txBox="1"/>
            <p:nvPr/>
          </p:nvSpPr>
          <p:spPr bwMode="gray">
            <a:xfrm>
              <a:off x="4810843" y="3680876"/>
              <a:ext cx="1042856" cy="366985"/>
            </a:xfrm>
            <a:prstGeom prst="rect">
              <a:avLst/>
            </a:prstGeom>
            <a:noFill/>
          </p:spPr>
          <p:txBody>
            <a:bodyPr wrap="square" lIns="0" tIns="0" rIns="0" bIns="0" anchor="ctr">
              <a:spAutoFit/>
            </a:bodyPr>
            <a:lstStyle/>
            <a:p>
              <a:pPr marL="177800" indent="-177800" eaLnBrk="0" fontAlgn="base" hangingPunct="0">
                <a:spcBef>
                  <a:spcPct val="20000"/>
                </a:spcBef>
                <a:spcAft>
                  <a:spcPct val="0"/>
                </a:spcAft>
                <a:buClr>
                  <a:srgbClr val="FFFFFF">
                    <a:lumMod val="50000"/>
                  </a:srgbClr>
                </a:buClr>
                <a:buSzPct val="100000"/>
                <a:buFont typeface="Arial" pitchFamily="34" charset="0"/>
                <a:buChar char="-"/>
                <a:defRPr/>
              </a:pPr>
              <a:r>
                <a:rPr lang="fr-FR" sz="2200" i="1" dirty="0">
                  <a:solidFill>
                    <a:srgbClr val="000000">
                      <a:lumMod val="65000"/>
                      <a:lumOff val="35000"/>
                    </a:srgbClr>
                  </a:solidFill>
                  <a:latin typeface="Arial" pitchFamily="34" charset="0"/>
                  <a:ea typeface="ＭＳ Ｐゴシック" pitchFamily="34" charset="-128"/>
                </a:rPr>
                <a:t>Gestion de Projet Top 10 *</a:t>
              </a:r>
            </a:p>
            <a:p>
              <a:pPr algn="l" rtl="0" eaLnBrk="0" fontAlgn="base" hangingPunct="0">
                <a:spcBef>
                  <a:spcPct val="20000"/>
                </a:spcBef>
                <a:spcAft>
                  <a:spcPct val="0"/>
                </a:spcAft>
                <a:buClr>
                  <a:srgbClr val="FFFFFF">
                    <a:lumMod val="50000"/>
                  </a:srgbClr>
                </a:buClr>
                <a:buSzPct val="100000"/>
                <a:defRPr/>
              </a:pPr>
              <a:r>
                <a:rPr lang="fr-FR" sz="2200" i="1" dirty="0">
                  <a:solidFill>
                    <a:srgbClr val="000000">
                      <a:lumMod val="65000"/>
                      <a:lumOff val="35000"/>
                    </a:srgbClr>
                  </a:solidFill>
                  <a:latin typeface="Arial" pitchFamily="34" charset="0"/>
                  <a:ea typeface="ＭＳ Ｐゴシック" pitchFamily="34" charset="-128"/>
                </a:rPr>
                <a:t>Ex: Externalisation Comptable</a:t>
              </a:r>
            </a:p>
            <a:p>
              <a:pPr algn="l" rtl="0" eaLnBrk="0" fontAlgn="base" hangingPunct="0">
                <a:spcBef>
                  <a:spcPct val="20000"/>
                </a:spcBef>
                <a:spcAft>
                  <a:spcPct val="0"/>
                </a:spcAft>
                <a:buClr>
                  <a:srgbClr val="FFFFFF">
                    <a:lumMod val="50000"/>
                  </a:srgbClr>
                </a:buClr>
                <a:buSzPct val="100000"/>
                <a:defRPr/>
              </a:pPr>
              <a:r>
                <a:rPr lang="fr-FR" sz="2200" i="1" dirty="0">
                  <a:solidFill>
                    <a:srgbClr val="000000">
                      <a:lumMod val="65000"/>
                      <a:lumOff val="35000"/>
                    </a:srgbClr>
                  </a:solidFill>
                  <a:latin typeface="Arial" pitchFamily="34" charset="0"/>
                  <a:ea typeface="ＭＳ Ｐゴシック" pitchFamily="34" charset="-128"/>
                </a:rPr>
                <a:t>PEPT Mobile, Hub IOT</a:t>
              </a:r>
            </a:p>
          </p:txBody>
        </p:sp>
        <p:sp>
          <p:nvSpPr>
            <p:cNvPr id="37" name="TextBox 14">
              <a:extLst>
                <a:ext uri="{FF2B5EF4-FFF2-40B4-BE49-F238E27FC236}">
                  <a16:creationId xmlns:a16="http://schemas.microsoft.com/office/drawing/2014/main" id="{DB04D229-4F45-46B5-BA2A-C47F81C91D01}"/>
                </a:ext>
              </a:extLst>
            </p:cNvPr>
            <p:cNvSpPr txBox="1"/>
            <p:nvPr/>
          </p:nvSpPr>
          <p:spPr bwMode="gray">
            <a:xfrm>
              <a:off x="5928884" y="3644147"/>
              <a:ext cx="1193707" cy="404273"/>
            </a:xfrm>
            <a:prstGeom prst="rect">
              <a:avLst/>
            </a:prstGeom>
            <a:noFill/>
          </p:spPr>
          <p:txBody>
            <a:bodyPr wrap="square" lIns="0" tIns="0" rIns="0" bIns="0" anchor="ctr">
              <a:spAutoFit/>
            </a:bodyPr>
            <a:lstStyle/>
            <a:p>
              <a:pPr marL="177800" indent="-177800" eaLnBrk="0" fontAlgn="base" hangingPunct="0">
                <a:spcBef>
                  <a:spcPct val="20000"/>
                </a:spcBef>
                <a:spcAft>
                  <a:spcPct val="0"/>
                </a:spcAft>
                <a:buClr>
                  <a:srgbClr val="FFFFFF">
                    <a:lumMod val="50000"/>
                  </a:srgbClr>
                </a:buClr>
                <a:buSzPct val="100000"/>
                <a:buFont typeface="Arial" pitchFamily="34" charset="0"/>
                <a:buChar char="-"/>
                <a:defRPr/>
              </a:pPr>
              <a:r>
                <a:rPr lang="fr-FR" sz="2200" i="1" dirty="0">
                  <a:solidFill>
                    <a:srgbClr val="000000">
                      <a:lumMod val="65000"/>
                      <a:lumOff val="35000"/>
                    </a:srgbClr>
                  </a:solidFill>
                  <a:latin typeface="Arial" pitchFamily="34" charset="0"/>
                  <a:ea typeface="ＭＳ Ｐゴシック" pitchFamily="34" charset="-128"/>
                </a:rPr>
                <a:t>Accompagnement et Support aux projets</a:t>
              </a:r>
            </a:p>
            <a:p>
              <a:pPr algn="l" rtl="0" eaLnBrk="0" fontAlgn="base" hangingPunct="0">
                <a:spcBef>
                  <a:spcPct val="20000"/>
                </a:spcBef>
                <a:spcAft>
                  <a:spcPct val="0"/>
                </a:spcAft>
                <a:buClr>
                  <a:srgbClr val="FFFFFF">
                    <a:lumMod val="50000"/>
                  </a:srgbClr>
                </a:buClr>
                <a:buSzPct val="100000"/>
                <a:defRPr/>
              </a:pPr>
              <a:endParaRPr lang="fr-FR" sz="1000" i="1" dirty="0">
                <a:solidFill>
                  <a:srgbClr val="000000">
                    <a:lumMod val="65000"/>
                    <a:lumOff val="35000"/>
                  </a:srgbClr>
                </a:solidFill>
                <a:latin typeface="Arial" pitchFamily="34" charset="0"/>
                <a:ea typeface="ＭＳ Ｐゴシック" pitchFamily="34" charset="-128"/>
              </a:endParaRPr>
            </a:p>
            <a:p>
              <a:pPr marL="177800" indent="-177800" eaLnBrk="0" fontAlgn="base" hangingPunct="0">
                <a:spcBef>
                  <a:spcPct val="20000"/>
                </a:spcBef>
                <a:spcAft>
                  <a:spcPct val="0"/>
                </a:spcAft>
                <a:buClr>
                  <a:srgbClr val="FFFFFF">
                    <a:lumMod val="50000"/>
                  </a:srgbClr>
                </a:buClr>
                <a:buSzPct val="100000"/>
                <a:buFont typeface="Arial" pitchFamily="34" charset="0"/>
                <a:buChar char="-"/>
                <a:defRPr/>
              </a:pPr>
              <a:r>
                <a:rPr lang="fr-FR" sz="2200" i="1" dirty="0">
                  <a:solidFill>
                    <a:srgbClr val="000000">
                      <a:lumMod val="65000"/>
                      <a:lumOff val="35000"/>
                    </a:srgbClr>
                  </a:solidFill>
                  <a:latin typeface="Arial" pitchFamily="34" charset="0"/>
                  <a:ea typeface="ＭＳ Ｐゴシック" pitchFamily="34" charset="-128"/>
                </a:rPr>
                <a:t>Revues d’architecture  et Audit</a:t>
              </a:r>
            </a:p>
          </p:txBody>
        </p:sp>
        <p:sp>
          <p:nvSpPr>
            <p:cNvPr id="38" name="TextBox 15">
              <a:extLst>
                <a:ext uri="{FF2B5EF4-FFF2-40B4-BE49-F238E27FC236}">
                  <a16:creationId xmlns:a16="http://schemas.microsoft.com/office/drawing/2014/main" id="{D26E20A0-743B-4A91-B75E-9858806329CE}"/>
                </a:ext>
              </a:extLst>
            </p:cNvPr>
            <p:cNvSpPr txBox="1"/>
            <p:nvPr/>
          </p:nvSpPr>
          <p:spPr bwMode="gray">
            <a:xfrm>
              <a:off x="7097104" y="3679980"/>
              <a:ext cx="1541594" cy="345398"/>
            </a:xfrm>
            <a:prstGeom prst="rect">
              <a:avLst/>
            </a:prstGeom>
            <a:noFill/>
          </p:spPr>
          <p:txBody>
            <a:bodyPr wrap="square" lIns="0" tIns="0" rIns="0" bIns="0" anchor="ctr">
              <a:spAutoFit/>
            </a:bodyPr>
            <a:lstStyle/>
            <a:p>
              <a:pPr marL="177800" indent="-177800" eaLnBrk="0" fontAlgn="base" hangingPunct="0">
                <a:spcBef>
                  <a:spcPct val="20000"/>
                </a:spcBef>
                <a:spcAft>
                  <a:spcPct val="0"/>
                </a:spcAft>
                <a:buClr>
                  <a:srgbClr val="FFFFFF">
                    <a:lumMod val="50000"/>
                  </a:srgbClr>
                </a:buClr>
                <a:buSzPct val="100000"/>
                <a:buFont typeface="Arial" pitchFamily="34" charset="0"/>
                <a:buChar char="-"/>
                <a:defRPr/>
              </a:pPr>
              <a:r>
                <a:rPr lang="fr-FR" sz="2200" i="1" dirty="0">
                  <a:solidFill>
                    <a:srgbClr val="000000">
                      <a:lumMod val="65000"/>
                      <a:lumOff val="35000"/>
                    </a:srgbClr>
                  </a:solidFill>
                  <a:latin typeface="Arial" pitchFamily="34" charset="0"/>
                  <a:ea typeface="ＭＳ Ｐゴシック" pitchFamily="34" charset="-128"/>
                </a:rPr>
                <a:t>Mise en Œuvre Agile at </a:t>
              </a:r>
              <a:r>
                <a:rPr lang="fr-FR" sz="2200" i="1" dirty="0" err="1">
                  <a:solidFill>
                    <a:srgbClr val="000000">
                      <a:lumMod val="65000"/>
                      <a:lumOff val="35000"/>
                    </a:srgbClr>
                  </a:solidFill>
                  <a:latin typeface="Arial" pitchFamily="34" charset="0"/>
                  <a:ea typeface="ＭＳ Ｐゴシック" pitchFamily="34" charset="-128"/>
                </a:rPr>
                <a:t>Scale</a:t>
              </a:r>
              <a:r>
                <a:rPr lang="fr-FR" sz="2200" i="1" dirty="0">
                  <a:solidFill>
                    <a:srgbClr val="000000">
                      <a:lumMod val="65000"/>
                      <a:lumOff val="35000"/>
                    </a:srgbClr>
                  </a:solidFill>
                  <a:latin typeface="Arial" pitchFamily="34" charset="0"/>
                  <a:ea typeface="ＭＳ Ｐゴシック" pitchFamily="34" charset="-128"/>
                </a:rPr>
                <a:t>/ </a:t>
              </a:r>
              <a:r>
                <a:rPr lang="fr-FR" sz="2200" i="1" dirty="0" err="1">
                  <a:solidFill>
                    <a:srgbClr val="000000">
                      <a:lumMod val="65000"/>
                      <a:lumOff val="35000"/>
                    </a:srgbClr>
                  </a:solidFill>
                  <a:latin typeface="Arial" pitchFamily="34" charset="0"/>
                  <a:ea typeface="ＭＳ Ｐゴシック" pitchFamily="34" charset="-128"/>
                </a:rPr>
                <a:t>DevSecOps</a:t>
              </a:r>
              <a:endParaRPr lang="fr-FR" sz="2200" i="1" dirty="0">
                <a:solidFill>
                  <a:srgbClr val="000000">
                    <a:lumMod val="65000"/>
                    <a:lumOff val="35000"/>
                  </a:srgbClr>
                </a:solidFill>
                <a:latin typeface="Arial" pitchFamily="34" charset="0"/>
                <a:ea typeface="ＭＳ Ｐゴシック" pitchFamily="34" charset="-128"/>
              </a:endParaRPr>
            </a:p>
            <a:p>
              <a:pPr marL="177800" indent="-177800" eaLnBrk="0" fontAlgn="base" hangingPunct="0">
                <a:spcBef>
                  <a:spcPct val="20000"/>
                </a:spcBef>
                <a:spcAft>
                  <a:spcPct val="0"/>
                </a:spcAft>
                <a:buClr>
                  <a:srgbClr val="FFFFFF">
                    <a:lumMod val="50000"/>
                  </a:srgbClr>
                </a:buClr>
                <a:buSzPct val="100000"/>
                <a:buFont typeface="Arial" pitchFamily="34" charset="0"/>
                <a:buChar char="-"/>
                <a:defRPr/>
              </a:pPr>
              <a:r>
                <a:rPr lang="fr-FR" sz="2200" i="1" dirty="0">
                  <a:solidFill>
                    <a:srgbClr val="000000">
                      <a:lumMod val="65000"/>
                      <a:lumOff val="35000"/>
                    </a:srgbClr>
                  </a:solidFill>
                  <a:latin typeface="Arial" pitchFamily="34" charset="0"/>
                  <a:ea typeface="ＭＳ Ｐゴシック" pitchFamily="34" charset="-128"/>
                </a:rPr>
                <a:t>Gestion des plates-formes : API ESB, BIG DATA, IAM SSO  et support niveau 2</a:t>
              </a:r>
            </a:p>
          </p:txBody>
        </p:sp>
        <p:sp>
          <p:nvSpPr>
            <p:cNvPr id="39" name="TextBox 16">
              <a:extLst>
                <a:ext uri="{FF2B5EF4-FFF2-40B4-BE49-F238E27FC236}">
                  <a16:creationId xmlns:a16="http://schemas.microsoft.com/office/drawing/2014/main" id="{841C7C53-2FCE-42C3-90C5-D1DB06DE1209}"/>
                </a:ext>
              </a:extLst>
            </p:cNvPr>
            <p:cNvSpPr txBox="1"/>
            <p:nvPr/>
          </p:nvSpPr>
          <p:spPr bwMode="gray">
            <a:xfrm>
              <a:off x="3386964" y="5124274"/>
              <a:ext cx="2887850" cy="259049"/>
            </a:xfrm>
            <a:prstGeom prst="rect">
              <a:avLst/>
            </a:prstGeom>
            <a:noFill/>
          </p:spPr>
          <p:txBody>
            <a:bodyPr wrap="square" lIns="0" tIns="0" rIns="0" bIns="0" anchor="ctr">
              <a:spAutoFit/>
            </a:bodyPr>
            <a:lstStyle/>
            <a:p>
              <a:pPr marL="177800" indent="-177800" eaLnBrk="0" fontAlgn="base" hangingPunct="0">
                <a:spcBef>
                  <a:spcPct val="20000"/>
                </a:spcBef>
                <a:spcAft>
                  <a:spcPct val="0"/>
                </a:spcAft>
                <a:buClr>
                  <a:srgbClr val="FFFFFF">
                    <a:lumMod val="50000"/>
                  </a:srgbClr>
                </a:buClr>
                <a:buSzPct val="100000"/>
                <a:buFont typeface="Arial" pitchFamily="34" charset="0"/>
                <a:buChar char="-"/>
                <a:defRPr/>
              </a:pPr>
              <a:r>
                <a:rPr lang="fr-FR" sz="2400" i="1" dirty="0">
                  <a:solidFill>
                    <a:srgbClr val="000000">
                      <a:lumMod val="65000"/>
                      <a:lumOff val="35000"/>
                    </a:srgbClr>
                  </a:solidFill>
                  <a:latin typeface="Arial" pitchFamily="34" charset="0"/>
                  <a:ea typeface="ＭＳ Ｐゴシック" pitchFamily="34" charset="-128"/>
                </a:rPr>
                <a:t>POC: Performance, Sécurité, Big Data, Web, Mobile, IOT, RPA, Blockchain</a:t>
              </a:r>
            </a:p>
            <a:p>
              <a:pPr marL="177800" indent="-177800" eaLnBrk="0" fontAlgn="base" hangingPunct="0">
                <a:spcBef>
                  <a:spcPct val="20000"/>
                </a:spcBef>
                <a:spcAft>
                  <a:spcPct val="0"/>
                </a:spcAft>
                <a:buClr>
                  <a:srgbClr val="FFFFFF">
                    <a:lumMod val="50000"/>
                  </a:srgbClr>
                </a:buClr>
                <a:buSzPct val="100000"/>
                <a:buFont typeface="Arial" pitchFamily="34" charset="0"/>
                <a:buChar char="-"/>
                <a:defRPr/>
              </a:pPr>
              <a:r>
                <a:rPr lang="fr-FR" sz="2400" i="1" dirty="0">
                  <a:solidFill>
                    <a:srgbClr val="000000">
                      <a:lumMod val="65000"/>
                      <a:lumOff val="35000"/>
                    </a:srgbClr>
                  </a:solidFill>
                  <a:latin typeface="Arial" pitchFamily="34" charset="0"/>
                  <a:ea typeface="ＭＳ Ｐゴシック" pitchFamily="34" charset="-128"/>
                </a:rPr>
                <a:t>Template Web / Mobile</a:t>
              </a:r>
            </a:p>
          </p:txBody>
        </p:sp>
        <p:sp>
          <p:nvSpPr>
            <p:cNvPr id="40" name="TextBox 17">
              <a:extLst>
                <a:ext uri="{FF2B5EF4-FFF2-40B4-BE49-F238E27FC236}">
                  <a16:creationId xmlns:a16="http://schemas.microsoft.com/office/drawing/2014/main" id="{77550DCC-B723-47B0-BD63-CFB4241FA202}"/>
                </a:ext>
              </a:extLst>
            </p:cNvPr>
            <p:cNvSpPr txBox="1"/>
            <p:nvPr/>
          </p:nvSpPr>
          <p:spPr bwMode="gray">
            <a:xfrm>
              <a:off x="7198438" y="5085962"/>
              <a:ext cx="1300124" cy="117749"/>
            </a:xfrm>
            <a:prstGeom prst="rect">
              <a:avLst/>
            </a:prstGeom>
            <a:noFill/>
          </p:spPr>
          <p:txBody>
            <a:bodyPr wrap="square" lIns="0" tIns="0" rIns="0" bIns="0" anchor="ctr">
              <a:spAutoFit/>
            </a:bodyPr>
            <a:lstStyle/>
            <a:p>
              <a:pPr marL="177800" indent="-177800" eaLnBrk="0" fontAlgn="base" hangingPunct="0">
                <a:spcBef>
                  <a:spcPct val="20000"/>
                </a:spcBef>
                <a:spcAft>
                  <a:spcPct val="0"/>
                </a:spcAft>
                <a:buClr>
                  <a:srgbClr val="FFFFFF">
                    <a:lumMod val="50000"/>
                  </a:srgbClr>
                </a:buClr>
                <a:buSzPct val="100000"/>
                <a:buFont typeface="Arial" pitchFamily="34" charset="0"/>
                <a:buChar char="-"/>
                <a:defRPr/>
              </a:pPr>
              <a:r>
                <a:rPr lang="fr-FR" sz="2400" i="1" dirty="0">
                  <a:solidFill>
                    <a:srgbClr val="000000">
                      <a:lumMod val="65000"/>
                      <a:lumOff val="35000"/>
                    </a:srgbClr>
                  </a:solidFill>
                  <a:latin typeface="Arial" pitchFamily="34" charset="0"/>
                  <a:ea typeface="ＭＳ Ｐゴシック" pitchFamily="34" charset="-128"/>
                </a:rPr>
                <a:t>Innovation et Veille Technologique</a:t>
              </a:r>
            </a:p>
          </p:txBody>
        </p:sp>
        <p:sp>
          <p:nvSpPr>
            <p:cNvPr id="41" name="TextBox 18">
              <a:extLst>
                <a:ext uri="{FF2B5EF4-FFF2-40B4-BE49-F238E27FC236}">
                  <a16:creationId xmlns:a16="http://schemas.microsoft.com/office/drawing/2014/main" id="{885443CF-EFF8-4244-AFC4-CA3153E14B23}"/>
                </a:ext>
              </a:extLst>
            </p:cNvPr>
            <p:cNvSpPr txBox="1"/>
            <p:nvPr/>
          </p:nvSpPr>
          <p:spPr bwMode="gray">
            <a:xfrm>
              <a:off x="7213870" y="5264966"/>
              <a:ext cx="849115" cy="117749"/>
            </a:xfrm>
            <a:prstGeom prst="rect">
              <a:avLst/>
            </a:prstGeom>
            <a:noFill/>
          </p:spPr>
          <p:txBody>
            <a:bodyPr wrap="square" lIns="0" tIns="0" rIns="0" bIns="0" anchor="ctr">
              <a:spAutoFit/>
            </a:bodyPr>
            <a:lstStyle/>
            <a:p>
              <a:pPr marL="177800" indent="-177800" eaLnBrk="0" fontAlgn="base" hangingPunct="0">
                <a:spcBef>
                  <a:spcPct val="20000"/>
                </a:spcBef>
                <a:spcAft>
                  <a:spcPct val="0"/>
                </a:spcAft>
                <a:buClr>
                  <a:srgbClr val="FFFFFF">
                    <a:lumMod val="50000"/>
                  </a:srgbClr>
                </a:buClr>
                <a:buSzPct val="100000"/>
                <a:buFont typeface="Arial" pitchFamily="34" charset="0"/>
                <a:buChar char="-"/>
                <a:defRPr/>
              </a:pPr>
              <a:r>
                <a:rPr lang="fr-FR" sz="2400" i="1" dirty="0">
                  <a:solidFill>
                    <a:srgbClr val="000000">
                      <a:lumMod val="65000"/>
                      <a:lumOff val="35000"/>
                    </a:srgbClr>
                  </a:solidFill>
                  <a:latin typeface="Arial" pitchFamily="34" charset="0"/>
                  <a:ea typeface="ＭＳ Ｐゴシック" pitchFamily="34" charset="-128"/>
                </a:rPr>
                <a:t>Portail des Architectes</a:t>
              </a:r>
            </a:p>
          </p:txBody>
        </p:sp>
        <p:sp>
          <p:nvSpPr>
            <p:cNvPr id="42" name="Rectangle 41">
              <a:extLst>
                <a:ext uri="{FF2B5EF4-FFF2-40B4-BE49-F238E27FC236}">
                  <a16:creationId xmlns:a16="http://schemas.microsoft.com/office/drawing/2014/main" id="{AA3834B5-841F-4201-89F7-DBEA185F5C33}"/>
                </a:ext>
              </a:extLst>
            </p:cNvPr>
            <p:cNvSpPr/>
            <p:nvPr/>
          </p:nvSpPr>
          <p:spPr bwMode="gray">
            <a:xfrm>
              <a:off x="4762725" y="3334386"/>
              <a:ext cx="243660" cy="190157"/>
            </a:xfrm>
            <a:prstGeom prst="rect">
              <a:avLst/>
            </a:prstGeom>
            <a:solidFill>
              <a:schemeClr val="accent2"/>
            </a:solidFill>
            <a:ln w="3175" cap="flat" cmpd="sng" algn="ctr">
              <a:noFill/>
              <a:prstDash val="solid"/>
              <a:round/>
              <a:headEnd type="none" w="med" len="med"/>
              <a:tailEnd type="none" w="med" len="med"/>
            </a:ln>
            <a:effectLst>
              <a:outerShdw blurRad="44450" dist="27940" dir="5400000" algn="ctr">
                <a:srgbClr val="000000">
                  <a:alpha val="32000"/>
                </a:srgbClr>
              </a:outerShdw>
            </a:effectLst>
          </p:spPr>
          <p:txBody>
            <a:bodyPr lIns="191576" tIns="191576" rIns="191576" bIns="191576" anchor="ctr"/>
            <a:lstStyle/>
            <a:p>
              <a:pPr algn="ctr" defTabSz="2025650" eaLnBrk="0" fontAlgn="base" hangingPunct="0">
                <a:spcBef>
                  <a:spcPct val="20000"/>
                </a:spcBef>
                <a:spcAft>
                  <a:spcPct val="0"/>
                </a:spcAft>
                <a:buClr>
                  <a:srgbClr val="FFFFFF"/>
                </a:buClr>
                <a:buSzPct val="130000"/>
                <a:defRPr/>
              </a:pPr>
              <a:r>
                <a:rPr lang="fr-FR" sz="2800" dirty="0">
                  <a:solidFill>
                    <a:srgbClr val="FFFFFF"/>
                  </a:solidFill>
                  <a:latin typeface="Arial" pitchFamily="34" charset="0"/>
                  <a:ea typeface="ＭＳ Ｐゴシック" pitchFamily="34" charset="-128"/>
                </a:rPr>
                <a:t>4</a:t>
              </a:r>
              <a:endParaRPr lang="en-US" sz="2800" dirty="0">
                <a:solidFill>
                  <a:srgbClr val="FFFFFF"/>
                </a:solidFill>
                <a:latin typeface="Arial" pitchFamily="34" charset="0"/>
                <a:ea typeface="ＭＳ Ｐゴシック" pitchFamily="34" charset="-128"/>
              </a:endParaRPr>
            </a:p>
          </p:txBody>
        </p:sp>
        <p:sp>
          <p:nvSpPr>
            <p:cNvPr id="43" name="Rectangle 42">
              <a:extLst>
                <a:ext uri="{FF2B5EF4-FFF2-40B4-BE49-F238E27FC236}">
                  <a16:creationId xmlns:a16="http://schemas.microsoft.com/office/drawing/2014/main" id="{57EC1D8F-A478-46BF-8B0C-80616D21734D}"/>
                </a:ext>
              </a:extLst>
            </p:cNvPr>
            <p:cNvSpPr/>
            <p:nvPr/>
          </p:nvSpPr>
          <p:spPr bwMode="gray">
            <a:xfrm>
              <a:off x="4762725" y="4382185"/>
              <a:ext cx="243660" cy="190157"/>
            </a:xfrm>
            <a:prstGeom prst="rect">
              <a:avLst/>
            </a:prstGeom>
            <a:solidFill>
              <a:schemeClr val="accent2"/>
            </a:solidFill>
            <a:ln w="3175" cap="flat" cmpd="sng" algn="ctr">
              <a:noFill/>
              <a:prstDash val="solid"/>
              <a:round/>
              <a:headEnd type="none" w="med" len="med"/>
              <a:tailEnd type="none" w="med" len="med"/>
            </a:ln>
            <a:effectLst>
              <a:outerShdw blurRad="44450" dist="27940" dir="5400000" algn="ctr">
                <a:srgbClr val="000000">
                  <a:alpha val="32000"/>
                </a:srgbClr>
              </a:outerShdw>
            </a:effectLst>
          </p:spPr>
          <p:txBody>
            <a:bodyPr lIns="191576" tIns="191576" rIns="191576" bIns="191576" anchor="ctr"/>
            <a:lstStyle/>
            <a:p>
              <a:pPr algn="ctr" defTabSz="2025650" eaLnBrk="0" fontAlgn="base" hangingPunct="0">
                <a:spcBef>
                  <a:spcPct val="20000"/>
                </a:spcBef>
                <a:spcAft>
                  <a:spcPct val="0"/>
                </a:spcAft>
                <a:buClr>
                  <a:srgbClr val="FFFFFF"/>
                </a:buClr>
                <a:buSzPct val="130000"/>
                <a:defRPr/>
              </a:pPr>
              <a:r>
                <a:rPr lang="fr-FR" sz="2800" dirty="0">
                  <a:solidFill>
                    <a:srgbClr val="FFFFFF"/>
                  </a:solidFill>
                  <a:latin typeface="Arial" pitchFamily="34" charset="0"/>
                  <a:ea typeface="ＭＳ Ｐゴシック" pitchFamily="34" charset="-128"/>
                </a:rPr>
                <a:t>2</a:t>
              </a:r>
              <a:endParaRPr lang="en-US" sz="2800" dirty="0">
                <a:solidFill>
                  <a:srgbClr val="FFFFFF"/>
                </a:solidFill>
                <a:latin typeface="Arial" pitchFamily="34" charset="0"/>
                <a:ea typeface="ＭＳ Ｐゴシック" pitchFamily="34" charset="-128"/>
              </a:endParaRPr>
            </a:p>
          </p:txBody>
        </p:sp>
        <p:sp>
          <p:nvSpPr>
            <p:cNvPr id="44" name="Rectangle 43">
              <a:extLst>
                <a:ext uri="{FF2B5EF4-FFF2-40B4-BE49-F238E27FC236}">
                  <a16:creationId xmlns:a16="http://schemas.microsoft.com/office/drawing/2014/main" id="{EFEBF097-87E7-4FB3-8602-A2887E3CBB9A}"/>
                </a:ext>
              </a:extLst>
            </p:cNvPr>
            <p:cNvSpPr/>
            <p:nvPr/>
          </p:nvSpPr>
          <p:spPr bwMode="gray">
            <a:xfrm>
              <a:off x="3308212" y="2856610"/>
              <a:ext cx="243801" cy="190030"/>
            </a:xfrm>
            <a:prstGeom prst="rect">
              <a:avLst/>
            </a:prstGeom>
            <a:solidFill>
              <a:schemeClr val="accent2"/>
            </a:solidFill>
            <a:ln w="3175" cap="flat" cmpd="sng" algn="ctr">
              <a:noFill/>
              <a:prstDash val="solid"/>
              <a:round/>
              <a:headEnd type="none" w="med" len="med"/>
              <a:tailEnd type="none" w="med" len="med"/>
            </a:ln>
            <a:effectLst>
              <a:outerShdw blurRad="44450" dist="27940" dir="5400000" algn="ctr">
                <a:srgbClr val="000000">
                  <a:alpha val="32000"/>
                </a:srgbClr>
              </a:outerShdw>
            </a:effectLst>
          </p:spPr>
          <p:txBody>
            <a:bodyPr lIns="191576" tIns="191576" rIns="191576" bIns="191576" anchor="ctr"/>
            <a:lstStyle/>
            <a:p>
              <a:pPr algn="ctr" defTabSz="2025650" eaLnBrk="0" fontAlgn="base" hangingPunct="0">
                <a:spcBef>
                  <a:spcPct val="20000"/>
                </a:spcBef>
                <a:spcAft>
                  <a:spcPct val="0"/>
                </a:spcAft>
                <a:buClr>
                  <a:srgbClr val="FFFFFF"/>
                </a:buClr>
                <a:buSzPct val="130000"/>
                <a:defRPr/>
              </a:pPr>
              <a:r>
                <a:rPr lang="fr-FR" sz="2800" dirty="0">
                  <a:solidFill>
                    <a:srgbClr val="FFFFFF"/>
                  </a:solidFill>
                  <a:latin typeface="Arial" pitchFamily="34" charset="0"/>
                  <a:ea typeface="ＭＳ Ｐゴシック" pitchFamily="34" charset="-128"/>
                </a:rPr>
                <a:t>3</a:t>
              </a:r>
              <a:endParaRPr lang="en-US" sz="2800" dirty="0">
                <a:solidFill>
                  <a:srgbClr val="FFFFFF"/>
                </a:solidFill>
                <a:latin typeface="Arial" pitchFamily="34" charset="0"/>
                <a:ea typeface="ＭＳ Ｐゴシック" pitchFamily="34" charset="-128"/>
              </a:endParaRPr>
            </a:p>
          </p:txBody>
        </p:sp>
        <p:sp>
          <p:nvSpPr>
            <p:cNvPr id="45" name="Rectangle 44">
              <a:extLst>
                <a:ext uri="{FF2B5EF4-FFF2-40B4-BE49-F238E27FC236}">
                  <a16:creationId xmlns:a16="http://schemas.microsoft.com/office/drawing/2014/main" id="{9006A9F0-A790-40C8-B795-6BD4AB1CBA01}"/>
                </a:ext>
              </a:extLst>
            </p:cNvPr>
            <p:cNvSpPr/>
            <p:nvPr/>
          </p:nvSpPr>
          <p:spPr bwMode="gray">
            <a:xfrm>
              <a:off x="4762725" y="2856610"/>
              <a:ext cx="243660" cy="190030"/>
            </a:xfrm>
            <a:prstGeom prst="rect">
              <a:avLst/>
            </a:prstGeom>
            <a:solidFill>
              <a:srgbClr val="339966"/>
            </a:solidFill>
            <a:ln w="3175" cap="flat" cmpd="sng" algn="ctr">
              <a:noFill/>
              <a:prstDash val="solid"/>
              <a:round/>
              <a:headEnd type="none" w="med" len="med"/>
              <a:tailEnd type="none" w="med" len="med"/>
            </a:ln>
            <a:effectLst>
              <a:outerShdw blurRad="44450" dist="27940" dir="5400000" algn="ctr">
                <a:srgbClr val="000000">
                  <a:alpha val="32000"/>
                </a:srgbClr>
              </a:outerShdw>
            </a:effectLst>
          </p:spPr>
          <p:txBody>
            <a:bodyPr lIns="191576" tIns="191576" rIns="191576" bIns="191576" anchor="ctr"/>
            <a:lstStyle/>
            <a:p>
              <a:pPr algn="ctr" defTabSz="2025650" eaLnBrk="0" fontAlgn="base" hangingPunct="0">
                <a:spcBef>
                  <a:spcPct val="20000"/>
                </a:spcBef>
                <a:spcAft>
                  <a:spcPct val="0"/>
                </a:spcAft>
                <a:buClr>
                  <a:srgbClr val="FFFFFF"/>
                </a:buClr>
                <a:buSzPct val="130000"/>
                <a:defRPr/>
              </a:pPr>
              <a:r>
                <a:rPr lang="fr-FR" sz="2800" dirty="0">
                  <a:solidFill>
                    <a:srgbClr val="FFFFFF"/>
                  </a:solidFill>
                  <a:latin typeface="Arial" pitchFamily="34" charset="0"/>
                  <a:ea typeface="ＭＳ Ｐゴシック" pitchFamily="34" charset="-128"/>
                </a:rPr>
                <a:t>5</a:t>
              </a:r>
              <a:endParaRPr lang="en-US" sz="2800" dirty="0">
                <a:solidFill>
                  <a:srgbClr val="FFFFFF"/>
                </a:solidFill>
                <a:latin typeface="Arial" pitchFamily="34" charset="0"/>
                <a:ea typeface="ＭＳ Ｐゴシック" pitchFamily="34" charset="-128"/>
              </a:endParaRPr>
            </a:p>
          </p:txBody>
        </p:sp>
        <p:sp>
          <p:nvSpPr>
            <p:cNvPr id="46" name="Rectangle 45">
              <a:extLst>
                <a:ext uri="{FF2B5EF4-FFF2-40B4-BE49-F238E27FC236}">
                  <a16:creationId xmlns:a16="http://schemas.microsoft.com/office/drawing/2014/main" id="{6803A402-8AAC-4E51-A58B-9A39858CDBDE}"/>
                </a:ext>
              </a:extLst>
            </p:cNvPr>
            <p:cNvSpPr/>
            <p:nvPr/>
          </p:nvSpPr>
          <p:spPr bwMode="gray">
            <a:xfrm>
              <a:off x="3308212" y="4860089"/>
              <a:ext cx="243801" cy="190030"/>
            </a:xfrm>
            <a:prstGeom prst="rect">
              <a:avLst/>
            </a:prstGeom>
            <a:solidFill>
              <a:schemeClr val="accent2"/>
            </a:solidFill>
            <a:ln w="3175" cap="flat" cmpd="sng" algn="ctr">
              <a:noFill/>
              <a:prstDash val="solid"/>
              <a:round/>
              <a:headEnd type="none" w="med" len="med"/>
              <a:tailEnd type="none" w="med" len="med"/>
            </a:ln>
            <a:effectLst>
              <a:outerShdw blurRad="44450" dist="27940" dir="5400000" algn="ctr">
                <a:srgbClr val="000000">
                  <a:alpha val="32000"/>
                </a:srgbClr>
              </a:outerShdw>
            </a:effectLst>
          </p:spPr>
          <p:txBody>
            <a:bodyPr lIns="191576" tIns="191576" rIns="191576" bIns="191576" anchor="ctr"/>
            <a:lstStyle/>
            <a:p>
              <a:pPr algn="ctr" defTabSz="2025650" eaLnBrk="0" fontAlgn="base" hangingPunct="0">
                <a:spcBef>
                  <a:spcPct val="20000"/>
                </a:spcBef>
                <a:spcAft>
                  <a:spcPct val="0"/>
                </a:spcAft>
                <a:buClr>
                  <a:srgbClr val="FFFFFF"/>
                </a:buClr>
                <a:buSzPct val="130000"/>
                <a:defRPr/>
              </a:pPr>
              <a:r>
                <a:rPr lang="fr-FR" sz="2800" dirty="0">
                  <a:solidFill>
                    <a:srgbClr val="FFFFFF"/>
                  </a:solidFill>
                  <a:latin typeface="Arial" pitchFamily="34" charset="0"/>
                  <a:ea typeface="ＭＳ Ｐゴシック" pitchFamily="34" charset="-128"/>
                </a:rPr>
                <a:t>1</a:t>
              </a:r>
              <a:endParaRPr lang="en-US" sz="2800" dirty="0">
                <a:solidFill>
                  <a:srgbClr val="FFFFFF"/>
                </a:solidFill>
                <a:latin typeface="Arial" pitchFamily="34" charset="0"/>
                <a:ea typeface="ＭＳ Ｐゴシック" pitchFamily="34" charset="-128"/>
              </a:endParaRPr>
            </a:p>
          </p:txBody>
        </p:sp>
      </p:grpSp>
      <p:sp>
        <p:nvSpPr>
          <p:cNvPr id="24" name="TextBox 3">
            <a:extLst>
              <a:ext uri="{FF2B5EF4-FFF2-40B4-BE49-F238E27FC236}">
                <a16:creationId xmlns:a16="http://schemas.microsoft.com/office/drawing/2014/main" id="{3100F196-5146-48FB-89DA-A75851EC071F}"/>
              </a:ext>
            </a:extLst>
          </p:cNvPr>
          <p:cNvSpPr txBox="1"/>
          <p:nvPr/>
        </p:nvSpPr>
        <p:spPr>
          <a:xfrm>
            <a:off x="1382063" y="2101763"/>
            <a:ext cx="22032454" cy="523220"/>
          </a:xfrm>
          <a:prstGeom prst="rect">
            <a:avLst/>
          </a:prstGeom>
          <a:noFill/>
        </p:spPr>
        <p:txBody>
          <a:bodyPr wrap="square" rtlCol="0">
            <a:spAutoFit/>
          </a:bodyPr>
          <a:lstStyle/>
          <a:p>
            <a:pPr algn="just"/>
            <a:r>
              <a:rPr lang="fr-FR" sz="2800" dirty="0">
                <a:solidFill>
                  <a:srgbClr val="003300"/>
                </a:solidFill>
                <a:latin typeface="Montserrat" panose="00000500000000000000" pitchFamily="2" charset="0"/>
              </a:rPr>
              <a:t>Afin d’attente ces 5 objectifs, les activités opérationnel de l’architecture d’entreprise se déclinent en 5 grandes activités  </a:t>
            </a:r>
            <a:endParaRPr lang="en-GB" sz="2800" dirty="0">
              <a:solidFill>
                <a:srgbClr val="003300"/>
              </a:solidFill>
              <a:latin typeface="Montserrat" panose="00000500000000000000" pitchFamily="2" charset="0"/>
            </a:endParaRPr>
          </a:p>
        </p:txBody>
      </p:sp>
      <p:sp>
        <p:nvSpPr>
          <p:cNvPr id="4" name="Rectangle 3">
            <a:extLst>
              <a:ext uri="{FF2B5EF4-FFF2-40B4-BE49-F238E27FC236}">
                <a16:creationId xmlns:a16="http://schemas.microsoft.com/office/drawing/2014/main" id="{0D757AB7-2744-44A4-8FC9-88384BFCAA5D}"/>
              </a:ext>
            </a:extLst>
          </p:cNvPr>
          <p:cNvSpPr/>
          <p:nvPr/>
        </p:nvSpPr>
        <p:spPr>
          <a:xfrm>
            <a:off x="6076606" y="10479140"/>
            <a:ext cx="12230788" cy="553998"/>
          </a:xfrm>
          <a:prstGeom prst="rect">
            <a:avLst/>
          </a:prstGeom>
        </p:spPr>
        <p:txBody>
          <a:bodyPr wrap="square">
            <a:spAutoFit/>
          </a:bodyPr>
          <a:lstStyle/>
          <a:p>
            <a:pPr algn="ctr"/>
            <a:r>
              <a:rPr lang="fr-FR" sz="3000" b="1" dirty="0">
                <a:solidFill>
                  <a:schemeClr val="accent1"/>
                </a:solidFill>
                <a:latin typeface="Arial" pitchFamily="34" charset="0"/>
                <a:ea typeface="ＭＳ Ｐゴシック" pitchFamily="34" charset="-128"/>
              </a:rPr>
              <a:t>Innovation, Veille ,POC, Portail de la communauté GS2E Experts</a:t>
            </a:r>
            <a:endParaRPr lang="fr-FR" sz="3000" b="1" dirty="0">
              <a:solidFill>
                <a:schemeClr val="accent1"/>
              </a:solidFill>
            </a:endParaRPr>
          </a:p>
        </p:txBody>
      </p:sp>
      <p:sp>
        <p:nvSpPr>
          <p:cNvPr id="5" name="Rectangle 4">
            <a:extLst>
              <a:ext uri="{FF2B5EF4-FFF2-40B4-BE49-F238E27FC236}">
                <a16:creationId xmlns:a16="http://schemas.microsoft.com/office/drawing/2014/main" id="{084CEEC4-EE83-4ED6-A569-A4908513C297}"/>
              </a:ext>
            </a:extLst>
          </p:cNvPr>
          <p:cNvSpPr/>
          <p:nvPr/>
        </p:nvSpPr>
        <p:spPr>
          <a:xfrm>
            <a:off x="10141745" y="5769019"/>
            <a:ext cx="8379217" cy="584775"/>
          </a:xfrm>
          <a:prstGeom prst="rect">
            <a:avLst/>
          </a:prstGeom>
        </p:spPr>
        <p:txBody>
          <a:bodyPr wrap="none">
            <a:spAutoFit/>
          </a:bodyPr>
          <a:lstStyle/>
          <a:p>
            <a:r>
              <a:rPr lang="fr-FR" sz="3200" b="1" dirty="0">
                <a:solidFill>
                  <a:schemeClr val="accent1"/>
                </a:solidFill>
                <a:latin typeface="Arial"/>
                <a:ea typeface="ＭＳ Ｐゴシック"/>
              </a:rPr>
              <a:t>Activités opérationnelles de l’Architecture</a:t>
            </a:r>
            <a:endParaRPr lang="fr-FR" sz="3200" b="1" dirty="0">
              <a:solidFill>
                <a:schemeClr val="accent1"/>
              </a:solidFill>
            </a:endParaRPr>
          </a:p>
        </p:txBody>
      </p:sp>
    </p:spTree>
    <p:extLst>
      <p:ext uri="{BB962C8B-B14F-4D97-AF65-F5344CB8AC3E}">
        <p14:creationId xmlns:p14="http://schemas.microsoft.com/office/powerpoint/2010/main" val="2236800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D8E0F4-2B32-49A6-ADAA-657CA4DA536F}"/>
              </a:ext>
            </a:extLst>
          </p:cNvPr>
          <p:cNvSpPr>
            <a:spLocks noGrp="1"/>
          </p:cNvSpPr>
          <p:nvPr>
            <p:ph type="title"/>
          </p:nvPr>
        </p:nvSpPr>
        <p:spPr>
          <a:xfrm>
            <a:off x="2931928" y="485347"/>
            <a:ext cx="21031200" cy="1104706"/>
          </a:xfrm>
        </p:spPr>
        <p:txBody>
          <a:bodyPr>
            <a:noAutofit/>
          </a:bodyPr>
          <a:lstStyle/>
          <a:p>
            <a:r>
              <a:rPr lang="fr-FR" sz="8000" b="1" dirty="0">
                <a:solidFill>
                  <a:schemeClr val="bg1"/>
                </a:solidFill>
                <a:latin typeface="Montserrat" panose="00000500000000000000" pitchFamily="2" charset="0"/>
              </a:rPr>
              <a:t>  Les activités clés</a:t>
            </a:r>
          </a:p>
        </p:txBody>
      </p:sp>
      <p:sp>
        <p:nvSpPr>
          <p:cNvPr id="3" name="Rectangle 2">
            <a:extLst>
              <a:ext uri="{FF2B5EF4-FFF2-40B4-BE49-F238E27FC236}">
                <a16:creationId xmlns:a16="http://schemas.microsoft.com/office/drawing/2014/main" id="{B4C98893-E8F8-43A4-9B51-79ABACBA3586}"/>
              </a:ext>
            </a:extLst>
          </p:cNvPr>
          <p:cNvSpPr/>
          <p:nvPr/>
        </p:nvSpPr>
        <p:spPr>
          <a:xfrm>
            <a:off x="13147733" y="7954770"/>
            <a:ext cx="9591665" cy="830997"/>
          </a:xfrm>
          <a:prstGeom prst="rect">
            <a:avLst/>
          </a:prstGeom>
        </p:spPr>
        <p:txBody>
          <a:bodyPr wrap="none">
            <a:spAutoFit/>
          </a:bodyPr>
          <a:lstStyle/>
          <a:p>
            <a:r>
              <a:rPr lang="fr-FR" sz="4800" b="1" dirty="0">
                <a:solidFill>
                  <a:schemeClr val="accent1"/>
                </a:solidFill>
                <a:latin typeface="Montserrat" panose="00000500000000000000" pitchFamily="2" charset="0"/>
                <a:ea typeface="Calibri" panose="020F0502020204030204" pitchFamily="34" charset="0"/>
                <a:cs typeface="Calibri" panose="020F0502020204030204" pitchFamily="34" charset="0"/>
              </a:rPr>
              <a:t>Standardisation et Bonnes Pratiques </a:t>
            </a:r>
            <a:endParaRPr lang="fr-FR" sz="4800" b="1" dirty="0">
              <a:solidFill>
                <a:schemeClr val="accent1"/>
              </a:solidFill>
            </a:endParaRPr>
          </a:p>
        </p:txBody>
      </p:sp>
      <p:sp>
        <p:nvSpPr>
          <p:cNvPr id="26" name="ZoneTexte 25">
            <a:extLst>
              <a:ext uri="{FF2B5EF4-FFF2-40B4-BE49-F238E27FC236}">
                <a16:creationId xmlns:a16="http://schemas.microsoft.com/office/drawing/2014/main" id="{B5BB45EB-C288-49F7-998B-6A202078DDAF}"/>
              </a:ext>
            </a:extLst>
          </p:cNvPr>
          <p:cNvSpPr txBox="1"/>
          <p:nvPr/>
        </p:nvSpPr>
        <p:spPr>
          <a:xfrm>
            <a:off x="1134072" y="2133413"/>
            <a:ext cx="10194713" cy="923330"/>
          </a:xfrm>
          <a:prstGeom prst="rect">
            <a:avLst/>
          </a:prstGeom>
          <a:noFill/>
        </p:spPr>
        <p:txBody>
          <a:bodyPr wrap="square" rtlCol="0">
            <a:spAutoFit/>
          </a:bodyPr>
          <a:lstStyle/>
          <a:p>
            <a:r>
              <a:rPr lang="fr-FR" sz="5400" b="1" dirty="0">
                <a:solidFill>
                  <a:schemeClr val="accent1"/>
                </a:solidFill>
                <a:latin typeface="Montserrat" panose="00000500000000000000" pitchFamily="2" charset="0"/>
              </a:rPr>
              <a:t>Urbanisation du SI</a:t>
            </a:r>
          </a:p>
        </p:txBody>
      </p:sp>
      <p:sp>
        <p:nvSpPr>
          <p:cNvPr id="47" name="ZoneTexte 46">
            <a:extLst>
              <a:ext uri="{FF2B5EF4-FFF2-40B4-BE49-F238E27FC236}">
                <a16:creationId xmlns:a16="http://schemas.microsoft.com/office/drawing/2014/main" id="{546F8DDF-3FC0-4CC3-9680-36FEBB4C9BA0}"/>
              </a:ext>
            </a:extLst>
          </p:cNvPr>
          <p:cNvSpPr txBox="1"/>
          <p:nvPr/>
        </p:nvSpPr>
        <p:spPr>
          <a:xfrm>
            <a:off x="13304489" y="2323610"/>
            <a:ext cx="10512422" cy="923330"/>
          </a:xfrm>
          <a:prstGeom prst="rect">
            <a:avLst/>
          </a:prstGeom>
          <a:noFill/>
        </p:spPr>
        <p:txBody>
          <a:bodyPr wrap="square" rtlCol="0">
            <a:spAutoFit/>
          </a:bodyPr>
          <a:lstStyle/>
          <a:p>
            <a:r>
              <a:rPr lang="fr-FR" sz="5400" b="1" dirty="0">
                <a:solidFill>
                  <a:schemeClr val="accent1"/>
                </a:solidFill>
                <a:latin typeface="Montserrat" panose="00000500000000000000" pitchFamily="2" charset="0"/>
                <a:cs typeface="Calibri" panose="020F0502020204030204" pitchFamily="34" charset="0"/>
              </a:rPr>
              <a:t>Architecture</a:t>
            </a:r>
            <a:r>
              <a:rPr lang="fr-FR" sz="5400" b="1" dirty="0">
                <a:solidFill>
                  <a:schemeClr val="accent1"/>
                </a:solidFill>
                <a:latin typeface="Montserrat" panose="00000500000000000000" pitchFamily="2" charset="0"/>
              </a:rPr>
              <a:t> </a:t>
            </a:r>
            <a:r>
              <a:rPr lang="fr-FR" sz="5400" b="1" dirty="0">
                <a:solidFill>
                  <a:schemeClr val="accent1"/>
                </a:solidFill>
                <a:latin typeface="Montserrat" panose="00000500000000000000" pitchFamily="2" charset="0"/>
                <a:cs typeface="Calibri" panose="020F0502020204030204" pitchFamily="34" charset="0"/>
              </a:rPr>
              <a:t>Web et Mobile</a:t>
            </a:r>
          </a:p>
        </p:txBody>
      </p:sp>
      <p:sp>
        <p:nvSpPr>
          <p:cNvPr id="48" name="ZoneTexte 47">
            <a:extLst>
              <a:ext uri="{FF2B5EF4-FFF2-40B4-BE49-F238E27FC236}">
                <a16:creationId xmlns:a16="http://schemas.microsoft.com/office/drawing/2014/main" id="{A8236844-A4C7-4CC2-90A6-9EE7E3E16ACD}"/>
              </a:ext>
            </a:extLst>
          </p:cNvPr>
          <p:cNvSpPr txBox="1"/>
          <p:nvPr/>
        </p:nvSpPr>
        <p:spPr>
          <a:xfrm>
            <a:off x="1134071" y="6871665"/>
            <a:ext cx="10900079" cy="1015663"/>
          </a:xfrm>
          <a:prstGeom prst="rect">
            <a:avLst/>
          </a:prstGeom>
          <a:noFill/>
        </p:spPr>
        <p:txBody>
          <a:bodyPr wrap="square" rtlCol="0">
            <a:spAutoFit/>
          </a:bodyPr>
          <a:lstStyle>
            <a:defPPr>
              <a:defRPr lang="fr-FR"/>
            </a:defPPr>
            <a:lvl1pPr>
              <a:defRPr>
                <a:solidFill>
                  <a:srgbClr val="242424"/>
                </a:solidFill>
                <a:latin typeface="Montserrat" panose="00000500000000000000" pitchFamily="2" charset="0"/>
                <a:cs typeface="Calibri" panose="020F0502020204030204" pitchFamily="34" charset="0"/>
              </a:defRPr>
            </a:lvl1pPr>
          </a:lstStyle>
          <a:p>
            <a:r>
              <a:rPr lang="fr-FR" sz="6000" b="1" dirty="0">
                <a:solidFill>
                  <a:schemeClr val="accent1"/>
                </a:solidFill>
              </a:rPr>
              <a:t>Architecture Data, IoT, BI</a:t>
            </a:r>
          </a:p>
        </p:txBody>
      </p:sp>
      <p:sp>
        <p:nvSpPr>
          <p:cNvPr id="49" name="ZoneTexte 48">
            <a:extLst>
              <a:ext uri="{FF2B5EF4-FFF2-40B4-BE49-F238E27FC236}">
                <a16:creationId xmlns:a16="http://schemas.microsoft.com/office/drawing/2014/main" id="{C8AE38FE-DB2F-4468-84A7-9C0E41873256}"/>
              </a:ext>
            </a:extLst>
          </p:cNvPr>
          <p:cNvSpPr txBox="1"/>
          <p:nvPr/>
        </p:nvSpPr>
        <p:spPr>
          <a:xfrm>
            <a:off x="1134071" y="3318745"/>
            <a:ext cx="10194714" cy="3108543"/>
          </a:xfrm>
          <a:prstGeom prst="rect">
            <a:avLst/>
          </a:prstGeom>
          <a:noFill/>
        </p:spPr>
        <p:txBody>
          <a:bodyPr wrap="square" rtlCol="0">
            <a:spAutoFit/>
          </a:bodyPr>
          <a:lstStyle/>
          <a:p>
            <a:pPr marL="571500" indent="-571500">
              <a:buFont typeface="Wingdings" panose="05000000000000000000" pitchFamily="2" charset="2"/>
              <a:buChar char="q"/>
            </a:pPr>
            <a:r>
              <a:rPr lang="fr-FR" sz="2800" dirty="0">
                <a:latin typeface="Montserrat" panose="00000500000000000000" pitchFamily="2" charset="0"/>
              </a:rPr>
              <a:t>Mise en place de la cartographie Applicative du SI</a:t>
            </a:r>
          </a:p>
          <a:p>
            <a:pPr marL="571500" indent="-571500">
              <a:buFont typeface="Wingdings" panose="05000000000000000000" pitchFamily="2" charset="2"/>
              <a:buChar char="q"/>
            </a:pPr>
            <a:r>
              <a:rPr lang="fr-FR" sz="2800" dirty="0">
                <a:latin typeface="Montserrat" panose="00000500000000000000" pitchFamily="2" charset="0"/>
              </a:rPr>
              <a:t>Stratégie d’urbanisation du SI</a:t>
            </a:r>
          </a:p>
          <a:p>
            <a:pPr marL="571500" indent="-571500">
              <a:buFont typeface="Wingdings" panose="05000000000000000000" pitchFamily="2" charset="2"/>
              <a:buChar char="q"/>
            </a:pPr>
            <a:r>
              <a:rPr lang="fr-FR" sz="2800" dirty="0">
                <a:latin typeface="Montserrat" panose="00000500000000000000" pitchFamily="2" charset="0"/>
              </a:rPr>
              <a:t>Mise en place et suivi des activités du CVATL</a:t>
            </a:r>
          </a:p>
          <a:p>
            <a:pPr marL="571500" indent="-571500">
              <a:buFont typeface="Wingdings" panose="05000000000000000000" pitchFamily="2" charset="2"/>
              <a:buChar char="q"/>
            </a:pPr>
            <a:r>
              <a:rPr lang="fr-FR" sz="2800" dirty="0">
                <a:latin typeface="Montserrat" panose="00000500000000000000" pitchFamily="2" charset="0"/>
              </a:rPr>
              <a:t>Mise en place d’un Référentiel d’architecture</a:t>
            </a:r>
          </a:p>
          <a:p>
            <a:pPr marL="571500" indent="-571500">
              <a:buFont typeface="Wingdings" panose="05000000000000000000" pitchFamily="2" charset="2"/>
              <a:buChar char="q"/>
            </a:pPr>
            <a:r>
              <a:rPr lang="fr-FR" sz="2800" dirty="0">
                <a:latin typeface="Montserrat" panose="00000500000000000000" pitchFamily="2" charset="0"/>
              </a:rPr>
              <a:t>Intranet de publication des travaux d’architecture et des bonnes pratiques</a:t>
            </a:r>
          </a:p>
          <a:p>
            <a:pPr marL="571500" indent="-571500">
              <a:buFont typeface="Wingdings" panose="05000000000000000000" pitchFamily="2" charset="2"/>
              <a:buChar char="q"/>
            </a:pPr>
            <a:r>
              <a:rPr lang="fr-FR" sz="2800" dirty="0">
                <a:latin typeface="Montserrat" panose="00000500000000000000" pitchFamily="2" charset="0"/>
              </a:rPr>
              <a:t>Stratégie d’urbanisation du SI</a:t>
            </a:r>
            <a:endParaRPr lang="fr-FR" sz="2800" dirty="0"/>
          </a:p>
        </p:txBody>
      </p:sp>
      <p:sp>
        <p:nvSpPr>
          <p:cNvPr id="50" name="ZoneTexte 49">
            <a:extLst>
              <a:ext uri="{FF2B5EF4-FFF2-40B4-BE49-F238E27FC236}">
                <a16:creationId xmlns:a16="http://schemas.microsoft.com/office/drawing/2014/main" id="{B0CA91E2-3E28-44DA-B614-86BD1FBB12E3}"/>
              </a:ext>
            </a:extLst>
          </p:cNvPr>
          <p:cNvSpPr txBox="1"/>
          <p:nvPr/>
        </p:nvSpPr>
        <p:spPr>
          <a:xfrm>
            <a:off x="13622197" y="3462383"/>
            <a:ext cx="9073570" cy="3431709"/>
          </a:xfrm>
          <a:prstGeom prst="rect">
            <a:avLst/>
          </a:prstGeom>
          <a:noFill/>
        </p:spPr>
        <p:txBody>
          <a:bodyPr wrap="square" rtlCol="0">
            <a:spAutoFit/>
          </a:bodyPr>
          <a:lstStyle/>
          <a:p>
            <a:pPr marL="571500" indent="-571500">
              <a:buFont typeface="Wingdings" panose="05000000000000000000" pitchFamily="2" charset="2"/>
              <a:buChar char="q"/>
            </a:pPr>
            <a:r>
              <a:rPr lang="fr-FR" sz="2800" dirty="0">
                <a:latin typeface="Montserrat" panose="00000500000000000000" pitchFamily="2" charset="0"/>
              </a:rPr>
              <a:t>Accompagnement dans l’étude et l'architecture des projets lies a l’expérience client (DAEC),</a:t>
            </a:r>
          </a:p>
          <a:p>
            <a:endParaRPr lang="fr-FR" sz="2100" dirty="0">
              <a:latin typeface="Montserrat" panose="00000500000000000000" pitchFamily="2" charset="0"/>
            </a:endParaRPr>
          </a:p>
          <a:p>
            <a:pPr marL="571500" indent="-571500">
              <a:buFont typeface="Wingdings" panose="05000000000000000000" pitchFamily="2" charset="2"/>
              <a:buChar char="q"/>
            </a:pPr>
            <a:r>
              <a:rPr lang="fr-FR" sz="2800" dirty="0">
                <a:latin typeface="Montserrat" panose="00000500000000000000" pitchFamily="2" charset="0"/>
              </a:rPr>
              <a:t>Accompagner les départements dans le choix des architectures de solutions Web et Mobile,</a:t>
            </a:r>
          </a:p>
          <a:p>
            <a:endParaRPr lang="fr-FR" sz="2800" dirty="0">
              <a:latin typeface="Montserrat" panose="00000500000000000000" pitchFamily="2" charset="0"/>
            </a:endParaRPr>
          </a:p>
          <a:p>
            <a:pPr marL="571500" indent="-571500">
              <a:buFont typeface="Wingdings" panose="05000000000000000000" pitchFamily="2" charset="2"/>
              <a:buChar char="q"/>
            </a:pPr>
            <a:r>
              <a:rPr lang="fr-FR" sz="2800" dirty="0">
                <a:latin typeface="Montserrat" panose="00000500000000000000" pitchFamily="2" charset="0"/>
              </a:rPr>
              <a:t>Assurer une veille technologique afin d’être informé sur les tendances, l’innovation et les nouvelles méthodes,</a:t>
            </a:r>
          </a:p>
        </p:txBody>
      </p:sp>
      <p:sp>
        <p:nvSpPr>
          <p:cNvPr id="51" name="ZoneTexte 50">
            <a:extLst>
              <a:ext uri="{FF2B5EF4-FFF2-40B4-BE49-F238E27FC236}">
                <a16:creationId xmlns:a16="http://schemas.microsoft.com/office/drawing/2014/main" id="{B5539655-96F9-4788-9F60-D7A9A10EA799}"/>
              </a:ext>
            </a:extLst>
          </p:cNvPr>
          <p:cNvSpPr txBox="1"/>
          <p:nvPr/>
        </p:nvSpPr>
        <p:spPr>
          <a:xfrm>
            <a:off x="1134071" y="8149330"/>
            <a:ext cx="10667156" cy="3108543"/>
          </a:xfrm>
          <a:prstGeom prst="rect">
            <a:avLst/>
          </a:prstGeom>
          <a:noFill/>
        </p:spPr>
        <p:txBody>
          <a:bodyPr wrap="square" rtlCol="0">
            <a:spAutoFit/>
          </a:bodyPr>
          <a:lstStyle/>
          <a:p>
            <a:pPr marL="571500" indent="-571500">
              <a:buFont typeface="Wingdings" panose="05000000000000000000" pitchFamily="2" charset="2"/>
              <a:buChar char="q"/>
            </a:pPr>
            <a:r>
              <a:rPr lang="fr-FR" sz="2800" dirty="0">
                <a:latin typeface="Montserrat" panose="00000500000000000000" pitchFamily="2" charset="0"/>
              </a:rPr>
              <a:t>Mise en place d’une architecture Data,</a:t>
            </a:r>
          </a:p>
          <a:p>
            <a:pPr marL="571500" indent="-571500">
              <a:buFont typeface="Wingdings" panose="05000000000000000000" pitchFamily="2" charset="2"/>
              <a:buChar char="q"/>
            </a:pPr>
            <a:r>
              <a:rPr lang="fr-FR" sz="2800" dirty="0">
                <a:latin typeface="Montserrat" panose="00000500000000000000" pitchFamily="2" charset="0"/>
              </a:rPr>
              <a:t>Suivi de la mise en place de la plateforme Big Data Big Analytics,</a:t>
            </a:r>
          </a:p>
          <a:p>
            <a:pPr marL="571500" indent="-571500">
              <a:buFont typeface="Wingdings" panose="05000000000000000000" pitchFamily="2" charset="2"/>
              <a:buChar char="q"/>
            </a:pPr>
            <a:r>
              <a:rPr lang="fr-FR" sz="2800" dirty="0">
                <a:latin typeface="Montserrat" panose="00000500000000000000" pitchFamily="2" charset="0"/>
              </a:rPr>
              <a:t>Accompagnement de la Direction Adjointe Application Technique et IoT en tant qu’architecte référent pour les projets</a:t>
            </a:r>
            <a:endParaRPr lang="fr-FR" sz="2800" dirty="0"/>
          </a:p>
          <a:p>
            <a:pPr marL="571500" indent="-571500">
              <a:buFont typeface="Wingdings" panose="05000000000000000000" pitchFamily="2" charset="2"/>
              <a:buChar char="q"/>
            </a:pPr>
            <a:endParaRPr lang="fr-FR" sz="2800" dirty="0">
              <a:latin typeface="Montserrat" panose="00000500000000000000" pitchFamily="2" charset="0"/>
            </a:endParaRPr>
          </a:p>
          <a:p>
            <a:pPr marL="571500" indent="-571500">
              <a:buFont typeface="Wingdings" panose="05000000000000000000" pitchFamily="2" charset="2"/>
              <a:buChar char="q"/>
            </a:pPr>
            <a:r>
              <a:rPr lang="fr-FR" sz="2800" dirty="0">
                <a:latin typeface="Montserrat" panose="00000500000000000000" pitchFamily="2" charset="0"/>
              </a:rPr>
              <a:t>Assurer une veille technologique afin d’être informé sur les tendances, l’innovation et les nouvelles méthodes</a:t>
            </a:r>
          </a:p>
        </p:txBody>
      </p:sp>
      <p:sp>
        <p:nvSpPr>
          <p:cNvPr id="52" name="ZoneTexte 51">
            <a:extLst>
              <a:ext uri="{FF2B5EF4-FFF2-40B4-BE49-F238E27FC236}">
                <a16:creationId xmlns:a16="http://schemas.microsoft.com/office/drawing/2014/main" id="{515EE52A-DB0C-4417-8215-5C5712002CB6}"/>
              </a:ext>
            </a:extLst>
          </p:cNvPr>
          <p:cNvSpPr txBox="1"/>
          <p:nvPr/>
        </p:nvSpPr>
        <p:spPr>
          <a:xfrm>
            <a:off x="13622197" y="9155099"/>
            <a:ext cx="10194714" cy="1384995"/>
          </a:xfrm>
          <a:prstGeom prst="rect">
            <a:avLst/>
          </a:prstGeom>
          <a:noFill/>
        </p:spPr>
        <p:txBody>
          <a:bodyPr wrap="square" rtlCol="0">
            <a:spAutoFit/>
          </a:bodyPr>
          <a:lstStyle/>
          <a:p>
            <a:pPr marL="571500" indent="-571500">
              <a:buFont typeface="Wingdings" panose="05000000000000000000" pitchFamily="2" charset="2"/>
              <a:buChar char="q"/>
            </a:pPr>
            <a:r>
              <a:rPr lang="fr-FR" sz="2800" dirty="0">
                <a:latin typeface="Montserrat" panose="00000500000000000000" pitchFamily="2" charset="0"/>
              </a:rPr>
              <a:t>Suivi de la mise en œuvre de l’agilité à l’échelle de l’entreprise (Agile At Scale),</a:t>
            </a:r>
          </a:p>
          <a:p>
            <a:pPr marL="571500" indent="-571500">
              <a:buFont typeface="Wingdings" panose="05000000000000000000" pitchFamily="2" charset="2"/>
              <a:buChar char="q"/>
            </a:pPr>
            <a:r>
              <a:rPr lang="fr-FR" sz="2800" dirty="0">
                <a:latin typeface="Montserrat" panose="00000500000000000000" pitchFamily="2" charset="0"/>
              </a:rPr>
              <a:t>Stack Technique Open Source First,</a:t>
            </a:r>
          </a:p>
        </p:txBody>
      </p:sp>
    </p:spTree>
    <p:extLst>
      <p:ext uri="{BB962C8B-B14F-4D97-AF65-F5344CB8AC3E}">
        <p14:creationId xmlns:p14="http://schemas.microsoft.com/office/powerpoint/2010/main" val="2409425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itle 1">
            <a:extLst>
              <a:ext uri="{FF2B5EF4-FFF2-40B4-BE49-F238E27FC236}">
                <a16:creationId xmlns:a16="http://schemas.microsoft.com/office/drawing/2014/main" id="{9F1CB1D1-2492-F8EE-4B56-E753F060AA79}"/>
              </a:ext>
            </a:extLst>
          </p:cNvPr>
          <p:cNvSpPr txBox="1">
            <a:spLocks/>
          </p:cNvSpPr>
          <p:nvPr/>
        </p:nvSpPr>
        <p:spPr>
          <a:xfrm>
            <a:off x="1524000" y="1570765"/>
            <a:ext cx="21336000" cy="923330"/>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7400" b="0" kern="1200" cap="none" spc="10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algn="l"/>
            <a:r>
              <a:rPr lang="en-US" sz="6000" spc="0" dirty="0">
                <a:solidFill>
                  <a:schemeClr val="tx1"/>
                </a:solidFill>
                <a:latin typeface="Montserrat" panose="00000500000000000000" pitchFamily="2" charset="0"/>
                <a:ea typeface="Open Sans" panose="020B0606030504020204" pitchFamily="34" charset="0"/>
                <a:cs typeface="Open Sans" panose="020B0606030504020204" pitchFamily="34" charset="0"/>
              </a:rPr>
              <a:t>TOP des </a:t>
            </a:r>
            <a:r>
              <a:rPr lang="en-US" sz="6000" spc="0" dirty="0" err="1">
                <a:solidFill>
                  <a:schemeClr val="tx1"/>
                </a:solidFill>
                <a:latin typeface="Montserrat" panose="00000500000000000000" pitchFamily="2" charset="0"/>
                <a:ea typeface="Open Sans" panose="020B0606030504020204" pitchFamily="34" charset="0"/>
                <a:cs typeface="Open Sans" panose="020B0606030504020204" pitchFamily="34" charset="0"/>
              </a:rPr>
              <a:t>Projets</a:t>
            </a:r>
            <a:r>
              <a:rPr lang="en-US" sz="6000" spc="0" dirty="0">
                <a:solidFill>
                  <a:schemeClr val="tx1"/>
                </a:solidFill>
                <a:latin typeface="Montserrat" panose="00000500000000000000" pitchFamily="2" charset="0"/>
                <a:ea typeface="Open Sans" panose="020B0606030504020204" pitchFamily="34" charset="0"/>
                <a:cs typeface="Open Sans" panose="020B0606030504020204" pitchFamily="34" charset="0"/>
              </a:rPr>
              <a:t> et </a:t>
            </a:r>
            <a:r>
              <a:rPr lang="en-US" sz="6000" spc="0" dirty="0" err="1">
                <a:solidFill>
                  <a:schemeClr val="tx1"/>
                </a:solidFill>
                <a:latin typeface="Montserrat" panose="00000500000000000000" pitchFamily="2" charset="0"/>
                <a:ea typeface="Open Sans" panose="020B0606030504020204" pitchFamily="34" charset="0"/>
                <a:cs typeface="Open Sans" panose="020B0606030504020204" pitchFamily="34" charset="0"/>
              </a:rPr>
              <a:t>Activités</a:t>
            </a:r>
            <a:r>
              <a:rPr lang="en-US" sz="6000" spc="0" dirty="0">
                <a:solidFill>
                  <a:schemeClr val="tx1"/>
                </a:solidFill>
                <a:latin typeface="Montserrat" panose="00000500000000000000" pitchFamily="2" charset="0"/>
                <a:ea typeface="Open Sans" panose="020B0606030504020204" pitchFamily="34" charset="0"/>
                <a:cs typeface="Open Sans" panose="020B0606030504020204" pitchFamily="34" charset="0"/>
              </a:rPr>
              <a:t> sur l’ Architecture  </a:t>
            </a:r>
          </a:p>
        </p:txBody>
      </p:sp>
      <p:sp>
        <p:nvSpPr>
          <p:cNvPr id="71" name="Freeform 5">
            <a:extLst>
              <a:ext uri="{FF2B5EF4-FFF2-40B4-BE49-F238E27FC236}">
                <a16:creationId xmlns:a16="http://schemas.microsoft.com/office/drawing/2014/main" id="{D0FA0A93-41DE-8BED-E48C-FC50EF2E6AEA}"/>
              </a:ext>
            </a:extLst>
          </p:cNvPr>
          <p:cNvSpPr>
            <a:spLocks/>
          </p:cNvSpPr>
          <p:nvPr/>
        </p:nvSpPr>
        <p:spPr bwMode="auto">
          <a:xfrm>
            <a:off x="12267450" y="8359987"/>
            <a:ext cx="5661497" cy="1324635"/>
          </a:xfrm>
          <a:custGeom>
            <a:avLst/>
            <a:gdLst>
              <a:gd name="T0" fmla="*/ 2555 w 2754"/>
              <a:gd name="T1" fmla="*/ 664 h 664"/>
              <a:gd name="T2" fmla="*/ 0 w 2754"/>
              <a:gd name="T3" fmla="*/ 664 h 664"/>
              <a:gd name="T4" fmla="*/ 0 w 2754"/>
              <a:gd name="T5" fmla="*/ 0 h 664"/>
              <a:gd name="T6" fmla="*/ 2555 w 2754"/>
              <a:gd name="T7" fmla="*/ 0 h 664"/>
              <a:gd name="T8" fmla="*/ 2754 w 2754"/>
              <a:gd name="T9" fmla="*/ 332 h 664"/>
              <a:gd name="T10" fmla="*/ 2555 w 2754"/>
              <a:gd name="T11" fmla="*/ 664 h 664"/>
            </a:gdLst>
            <a:ahLst/>
            <a:cxnLst>
              <a:cxn ang="0">
                <a:pos x="T0" y="T1"/>
              </a:cxn>
              <a:cxn ang="0">
                <a:pos x="T2" y="T3"/>
              </a:cxn>
              <a:cxn ang="0">
                <a:pos x="T4" y="T5"/>
              </a:cxn>
              <a:cxn ang="0">
                <a:pos x="T6" y="T7"/>
              </a:cxn>
              <a:cxn ang="0">
                <a:pos x="T8" y="T9"/>
              </a:cxn>
              <a:cxn ang="0">
                <a:pos x="T10" y="T11"/>
              </a:cxn>
            </a:cxnLst>
            <a:rect l="0" t="0" r="r" b="b"/>
            <a:pathLst>
              <a:path w="2754" h="664">
                <a:moveTo>
                  <a:pt x="2555" y="664"/>
                </a:moveTo>
                <a:lnTo>
                  <a:pt x="0" y="664"/>
                </a:lnTo>
                <a:lnTo>
                  <a:pt x="0" y="0"/>
                </a:lnTo>
                <a:lnTo>
                  <a:pt x="2555" y="0"/>
                </a:lnTo>
                <a:lnTo>
                  <a:pt x="2754" y="332"/>
                </a:lnTo>
                <a:lnTo>
                  <a:pt x="2555" y="664"/>
                </a:lnTo>
                <a:close/>
              </a:path>
            </a:pathLst>
          </a:custGeom>
          <a:solidFill>
            <a:srgbClr val="00486C">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72" name="Freeform 6">
            <a:extLst>
              <a:ext uri="{FF2B5EF4-FFF2-40B4-BE49-F238E27FC236}">
                <a16:creationId xmlns:a16="http://schemas.microsoft.com/office/drawing/2014/main" id="{39958A5F-3B39-3717-EB25-30F7581F0239}"/>
              </a:ext>
            </a:extLst>
          </p:cNvPr>
          <p:cNvSpPr>
            <a:spLocks/>
          </p:cNvSpPr>
          <p:nvPr/>
        </p:nvSpPr>
        <p:spPr bwMode="auto">
          <a:xfrm>
            <a:off x="6636305" y="8465688"/>
            <a:ext cx="5481833" cy="1218934"/>
          </a:xfrm>
          <a:custGeom>
            <a:avLst/>
            <a:gdLst>
              <a:gd name="T0" fmla="*/ 200 w 2754"/>
              <a:gd name="T1" fmla="*/ 664 h 664"/>
              <a:gd name="T2" fmla="*/ 2754 w 2754"/>
              <a:gd name="T3" fmla="*/ 664 h 664"/>
              <a:gd name="T4" fmla="*/ 2754 w 2754"/>
              <a:gd name="T5" fmla="*/ 0 h 664"/>
              <a:gd name="T6" fmla="*/ 200 w 2754"/>
              <a:gd name="T7" fmla="*/ 0 h 664"/>
              <a:gd name="T8" fmla="*/ 0 w 2754"/>
              <a:gd name="T9" fmla="*/ 332 h 664"/>
              <a:gd name="T10" fmla="*/ 200 w 2754"/>
              <a:gd name="T11" fmla="*/ 664 h 664"/>
            </a:gdLst>
            <a:ahLst/>
            <a:cxnLst>
              <a:cxn ang="0">
                <a:pos x="T0" y="T1"/>
              </a:cxn>
              <a:cxn ang="0">
                <a:pos x="T2" y="T3"/>
              </a:cxn>
              <a:cxn ang="0">
                <a:pos x="T4" y="T5"/>
              </a:cxn>
              <a:cxn ang="0">
                <a:pos x="T6" y="T7"/>
              </a:cxn>
              <a:cxn ang="0">
                <a:pos x="T8" y="T9"/>
              </a:cxn>
              <a:cxn ang="0">
                <a:pos x="T10" y="T11"/>
              </a:cxn>
            </a:cxnLst>
            <a:rect l="0" t="0" r="r" b="b"/>
            <a:pathLst>
              <a:path w="2754" h="664">
                <a:moveTo>
                  <a:pt x="200" y="664"/>
                </a:moveTo>
                <a:lnTo>
                  <a:pt x="2754" y="664"/>
                </a:lnTo>
                <a:lnTo>
                  <a:pt x="2754" y="0"/>
                </a:lnTo>
                <a:lnTo>
                  <a:pt x="200" y="0"/>
                </a:lnTo>
                <a:lnTo>
                  <a:pt x="0" y="332"/>
                </a:lnTo>
                <a:lnTo>
                  <a:pt x="200" y="664"/>
                </a:lnTo>
                <a:close/>
              </a:path>
            </a:pathLst>
          </a:custGeom>
          <a:solidFill>
            <a:srgbClr val="005986">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73" name="Freeform 7">
            <a:extLst>
              <a:ext uri="{FF2B5EF4-FFF2-40B4-BE49-F238E27FC236}">
                <a16:creationId xmlns:a16="http://schemas.microsoft.com/office/drawing/2014/main" id="{65DF4A84-6C9A-1AAA-438A-B140DDCF9408}"/>
              </a:ext>
            </a:extLst>
          </p:cNvPr>
          <p:cNvSpPr>
            <a:spLocks/>
          </p:cNvSpPr>
          <p:nvPr/>
        </p:nvSpPr>
        <p:spPr bwMode="auto">
          <a:xfrm>
            <a:off x="12769850" y="6387650"/>
            <a:ext cx="5637213" cy="1054100"/>
          </a:xfrm>
          <a:custGeom>
            <a:avLst/>
            <a:gdLst>
              <a:gd name="T0" fmla="*/ 3352 w 3551"/>
              <a:gd name="T1" fmla="*/ 664 h 664"/>
              <a:gd name="T2" fmla="*/ 0 w 3551"/>
              <a:gd name="T3" fmla="*/ 664 h 664"/>
              <a:gd name="T4" fmla="*/ 0 w 3551"/>
              <a:gd name="T5" fmla="*/ 0 h 664"/>
              <a:gd name="T6" fmla="*/ 3352 w 3551"/>
              <a:gd name="T7" fmla="*/ 0 h 664"/>
              <a:gd name="T8" fmla="*/ 3551 w 3551"/>
              <a:gd name="T9" fmla="*/ 332 h 664"/>
              <a:gd name="T10" fmla="*/ 3352 w 3551"/>
              <a:gd name="T11" fmla="*/ 664 h 664"/>
            </a:gdLst>
            <a:ahLst/>
            <a:cxnLst>
              <a:cxn ang="0">
                <a:pos x="T0" y="T1"/>
              </a:cxn>
              <a:cxn ang="0">
                <a:pos x="T2" y="T3"/>
              </a:cxn>
              <a:cxn ang="0">
                <a:pos x="T4" y="T5"/>
              </a:cxn>
              <a:cxn ang="0">
                <a:pos x="T6" y="T7"/>
              </a:cxn>
              <a:cxn ang="0">
                <a:pos x="T8" y="T9"/>
              </a:cxn>
              <a:cxn ang="0">
                <a:pos x="T10" y="T11"/>
              </a:cxn>
            </a:cxnLst>
            <a:rect l="0" t="0" r="r" b="b"/>
            <a:pathLst>
              <a:path w="3551" h="664">
                <a:moveTo>
                  <a:pt x="3352" y="664"/>
                </a:moveTo>
                <a:lnTo>
                  <a:pt x="0" y="664"/>
                </a:lnTo>
                <a:lnTo>
                  <a:pt x="0" y="0"/>
                </a:lnTo>
                <a:lnTo>
                  <a:pt x="3352" y="0"/>
                </a:lnTo>
                <a:lnTo>
                  <a:pt x="3551" y="332"/>
                </a:lnTo>
                <a:lnTo>
                  <a:pt x="3352" y="664"/>
                </a:lnTo>
                <a:close/>
              </a:path>
            </a:pathLst>
          </a:custGeom>
          <a:solidFill>
            <a:srgbClr val="00B050">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74" name="Freeform 8">
            <a:extLst>
              <a:ext uri="{FF2B5EF4-FFF2-40B4-BE49-F238E27FC236}">
                <a16:creationId xmlns:a16="http://schemas.microsoft.com/office/drawing/2014/main" id="{60C7E230-C8B8-E05C-B33C-1DA54CC72AF0}"/>
              </a:ext>
            </a:extLst>
          </p:cNvPr>
          <p:cNvSpPr>
            <a:spLocks/>
          </p:cNvSpPr>
          <p:nvPr/>
        </p:nvSpPr>
        <p:spPr bwMode="auto">
          <a:xfrm>
            <a:off x="5978525" y="6387650"/>
            <a:ext cx="5637213" cy="1054100"/>
          </a:xfrm>
          <a:custGeom>
            <a:avLst/>
            <a:gdLst>
              <a:gd name="T0" fmla="*/ 199 w 3551"/>
              <a:gd name="T1" fmla="*/ 664 h 664"/>
              <a:gd name="T2" fmla="*/ 3551 w 3551"/>
              <a:gd name="T3" fmla="*/ 664 h 664"/>
              <a:gd name="T4" fmla="*/ 3551 w 3551"/>
              <a:gd name="T5" fmla="*/ 0 h 664"/>
              <a:gd name="T6" fmla="*/ 199 w 3551"/>
              <a:gd name="T7" fmla="*/ 0 h 664"/>
              <a:gd name="T8" fmla="*/ 0 w 3551"/>
              <a:gd name="T9" fmla="*/ 332 h 664"/>
              <a:gd name="T10" fmla="*/ 199 w 3551"/>
              <a:gd name="T11" fmla="*/ 664 h 664"/>
            </a:gdLst>
            <a:ahLst/>
            <a:cxnLst>
              <a:cxn ang="0">
                <a:pos x="T0" y="T1"/>
              </a:cxn>
              <a:cxn ang="0">
                <a:pos x="T2" y="T3"/>
              </a:cxn>
              <a:cxn ang="0">
                <a:pos x="T4" y="T5"/>
              </a:cxn>
              <a:cxn ang="0">
                <a:pos x="T6" y="T7"/>
              </a:cxn>
              <a:cxn ang="0">
                <a:pos x="T8" y="T9"/>
              </a:cxn>
              <a:cxn ang="0">
                <a:pos x="T10" y="T11"/>
              </a:cxn>
            </a:cxnLst>
            <a:rect l="0" t="0" r="r" b="b"/>
            <a:pathLst>
              <a:path w="3551" h="664">
                <a:moveTo>
                  <a:pt x="199" y="664"/>
                </a:moveTo>
                <a:lnTo>
                  <a:pt x="3551" y="664"/>
                </a:lnTo>
                <a:lnTo>
                  <a:pt x="3551" y="0"/>
                </a:lnTo>
                <a:lnTo>
                  <a:pt x="199" y="0"/>
                </a:lnTo>
                <a:lnTo>
                  <a:pt x="0" y="332"/>
                </a:lnTo>
                <a:lnTo>
                  <a:pt x="199" y="664"/>
                </a:lnTo>
                <a:close/>
              </a:path>
            </a:pathLst>
          </a:custGeom>
          <a:solidFill>
            <a:srgbClr val="FF7D25">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75" name="Freeform 9">
            <a:extLst>
              <a:ext uri="{FF2B5EF4-FFF2-40B4-BE49-F238E27FC236}">
                <a16:creationId xmlns:a16="http://schemas.microsoft.com/office/drawing/2014/main" id="{45ED5B92-50B8-749A-25BE-4913016C820E}"/>
              </a:ext>
            </a:extLst>
          </p:cNvPr>
          <p:cNvSpPr>
            <a:spLocks/>
          </p:cNvSpPr>
          <p:nvPr/>
        </p:nvSpPr>
        <p:spPr bwMode="auto">
          <a:xfrm>
            <a:off x="12769850" y="4309613"/>
            <a:ext cx="4737100" cy="1054100"/>
          </a:xfrm>
          <a:custGeom>
            <a:avLst/>
            <a:gdLst>
              <a:gd name="T0" fmla="*/ 2555 w 2754"/>
              <a:gd name="T1" fmla="*/ 664 h 664"/>
              <a:gd name="T2" fmla="*/ 0 w 2754"/>
              <a:gd name="T3" fmla="*/ 664 h 664"/>
              <a:gd name="T4" fmla="*/ 0 w 2754"/>
              <a:gd name="T5" fmla="*/ 0 h 664"/>
              <a:gd name="T6" fmla="*/ 2555 w 2754"/>
              <a:gd name="T7" fmla="*/ 0 h 664"/>
              <a:gd name="T8" fmla="*/ 2754 w 2754"/>
              <a:gd name="T9" fmla="*/ 332 h 664"/>
              <a:gd name="T10" fmla="*/ 2555 w 2754"/>
              <a:gd name="T11" fmla="*/ 664 h 664"/>
            </a:gdLst>
            <a:ahLst/>
            <a:cxnLst>
              <a:cxn ang="0">
                <a:pos x="T0" y="T1"/>
              </a:cxn>
              <a:cxn ang="0">
                <a:pos x="T2" y="T3"/>
              </a:cxn>
              <a:cxn ang="0">
                <a:pos x="T4" y="T5"/>
              </a:cxn>
              <a:cxn ang="0">
                <a:pos x="T6" y="T7"/>
              </a:cxn>
              <a:cxn ang="0">
                <a:pos x="T8" y="T9"/>
              </a:cxn>
              <a:cxn ang="0">
                <a:pos x="T10" y="T11"/>
              </a:cxn>
            </a:cxnLst>
            <a:rect l="0" t="0" r="r" b="b"/>
            <a:pathLst>
              <a:path w="2754" h="664">
                <a:moveTo>
                  <a:pt x="2555" y="664"/>
                </a:moveTo>
                <a:lnTo>
                  <a:pt x="0" y="664"/>
                </a:lnTo>
                <a:lnTo>
                  <a:pt x="0" y="0"/>
                </a:lnTo>
                <a:lnTo>
                  <a:pt x="2555" y="0"/>
                </a:lnTo>
                <a:lnTo>
                  <a:pt x="2754" y="332"/>
                </a:lnTo>
                <a:lnTo>
                  <a:pt x="2555" y="664"/>
                </a:lnTo>
                <a:close/>
              </a:path>
            </a:pathLst>
          </a:custGeom>
          <a:solidFill>
            <a:srgbClr val="3C9E1E">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76" name="Freeform 10">
            <a:extLst>
              <a:ext uri="{FF2B5EF4-FFF2-40B4-BE49-F238E27FC236}">
                <a16:creationId xmlns:a16="http://schemas.microsoft.com/office/drawing/2014/main" id="{173830FD-0AC8-021D-895E-6B4D0DB06FFB}"/>
              </a:ext>
            </a:extLst>
          </p:cNvPr>
          <p:cNvSpPr>
            <a:spLocks/>
          </p:cNvSpPr>
          <p:nvPr/>
        </p:nvSpPr>
        <p:spPr bwMode="auto">
          <a:xfrm>
            <a:off x="7243763" y="4309613"/>
            <a:ext cx="4371975" cy="1054100"/>
          </a:xfrm>
          <a:custGeom>
            <a:avLst/>
            <a:gdLst>
              <a:gd name="T0" fmla="*/ 200 w 2754"/>
              <a:gd name="T1" fmla="*/ 664 h 664"/>
              <a:gd name="T2" fmla="*/ 2754 w 2754"/>
              <a:gd name="T3" fmla="*/ 664 h 664"/>
              <a:gd name="T4" fmla="*/ 2754 w 2754"/>
              <a:gd name="T5" fmla="*/ 0 h 664"/>
              <a:gd name="T6" fmla="*/ 200 w 2754"/>
              <a:gd name="T7" fmla="*/ 0 h 664"/>
              <a:gd name="T8" fmla="*/ 0 w 2754"/>
              <a:gd name="T9" fmla="*/ 332 h 664"/>
              <a:gd name="T10" fmla="*/ 200 w 2754"/>
              <a:gd name="T11" fmla="*/ 664 h 664"/>
            </a:gdLst>
            <a:ahLst/>
            <a:cxnLst>
              <a:cxn ang="0">
                <a:pos x="T0" y="T1"/>
              </a:cxn>
              <a:cxn ang="0">
                <a:pos x="T2" y="T3"/>
              </a:cxn>
              <a:cxn ang="0">
                <a:pos x="T4" y="T5"/>
              </a:cxn>
              <a:cxn ang="0">
                <a:pos x="T6" y="T7"/>
              </a:cxn>
              <a:cxn ang="0">
                <a:pos x="T8" y="T9"/>
              </a:cxn>
              <a:cxn ang="0">
                <a:pos x="T10" y="T11"/>
              </a:cxn>
            </a:cxnLst>
            <a:rect l="0" t="0" r="r" b="b"/>
            <a:pathLst>
              <a:path w="2754" h="664">
                <a:moveTo>
                  <a:pt x="200" y="664"/>
                </a:moveTo>
                <a:lnTo>
                  <a:pt x="2754" y="664"/>
                </a:lnTo>
                <a:lnTo>
                  <a:pt x="2754" y="0"/>
                </a:lnTo>
                <a:lnTo>
                  <a:pt x="200" y="0"/>
                </a:lnTo>
                <a:lnTo>
                  <a:pt x="0" y="332"/>
                </a:lnTo>
                <a:lnTo>
                  <a:pt x="200" y="664"/>
                </a:lnTo>
                <a:close/>
              </a:path>
            </a:pathLst>
          </a:custGeom>
          <a:solidFill>
            <a:srgbClr val="FF9900">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77" name="Freeform 19">
            <a:extLst>
              <a:ext uri="{FF2B5EF4-FFF2-40B4-BE49-F238E27FC236}">
                <a16:creationId xmlns:a16="http://schemas.microsoft.com/office/drawing/2014/main" id="{0068D558-96B7-3C1C-DC3A-E3276B2BB0FC}"/>
              </a:ext>
            </a:extLst>
          </p:cNvPr>
          <p:cNvSpPr>
            <a:spLocks/>
          </p:cNvSpPr>
          <p:nvPr/>
        </p:nvSpPr>
        <p:spPr bwMode="auto">
          <a:xfrm>
            <a:off x="17799050" y="6089200"/>
            <a:ext cx="977900" cy="825500"/>
          </a:xfrm>
          <a:custGeom>
            <a:avLst/>
            <a:gdLst>
              <a:gd name="T0" fmla="*/ 616 w 616"/>
              <a:gd name="T1" fmla="*/ 520 h 520"/>
              <a:gd name="T2" fmla="*/ 347 w 616"/>
              <a:gd name="T3" fmla="*/ 520 h 520"/>
              <a:gd name="T4" fmla="*/ 0 w 616"/>
              <a:gd name="T5" fmla="*/ 0 h 520"/>
              <a:gd name="T6" fmla="*/ 269 w 616"/>
              <a:gd name="T7" fmla="*/ 0 h 520"/>
              <a:gd name="T8" fmla="*/ 616 w 616"/>
              <a:gd name="T9" fmla="*/ 520 h 520"/>
            </a:gdLst>
            <a:ahLst/>
            <a:cxnLst>
              <a:cxn ang="0">
                <a:pos x="T0" y="T1"/>
              </a:cxn>
              <a:cxn ang="0">
                <a:pos x="T2" y="T3"/>
              </a:cxn>
              <a:cxn ang="0">
                <a:pos x="T4" y="T5"/>
              </a:cxn>
              <a:cxn ang="0">
                <a:pos x="T6" y="T7"/>
              </a:cxn>
              <a:cxn ang="0">
                <a:pos x="T8" y="T9"/>
              </a:cxn>
            </a:cxnLst>
            <a:rect l="0" t="0" r="r" b="b"/>
            <a:pathLst>
              <a:path w="616" h="520">
                <a:moveTo>
                  <a:pt x="616" y="520"/>
                </a:moveTo>
                <a:lnTo>
                  <a:pt x="347" y="520"/>
                </a:lnTo>
                <a:lnTo>
                  <a:pt x="0" y="0"/>
                </a:lnTo>
                <a:lnTo>
                  <a:pt x="269" y="0"/>
                </a:lnTo>
                <a:lnTo>
                  <a:pt x="616" y="520"/>
                </a:ln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78" name="Freeform 20">
            <a:extLst>
              <a:ext uri="{FF2B5EF4-FFF2-40B4-BE49-F238E27FC236}">
                <a16:creationId xmlns:a16="http://schemas.microsoft.com/office/drawing/2014/main" id="{97844F9B-9F93-7F58-7E05-B2D388F78507}"/>
              </a:ext>
            </a:extLst>
          </p:cNvPr>
          <p:cNvSpPr>
            <a:spLocks/>
          </p:cNvSpPr>
          <p:nvPr/>
        </p:nvSpPr>
        <p:spPr bwMode="auto">
          <a:xfrm>
            <a:off x="17799050" y="6914700"/>
            <a:ext cx="977900" cy="828675"/>
          </a:xfrm>
          <a:custGeom>
            <a:avLst/>
            <a:gdLst>
              <a:gd name="T0" fmla="*/ 616 w 616"/>
              <a:gd name="T1" fmla="*/ 0 h 522"/>
              <a:gd name="T2" fmla="*/ 347 w 616"/>
              <a:gd name="T3" fmla="*/ 0 h 522"/>
              <a:gd name="T4" fmla="*/ 0 w 616"/>
              <a:gd name="T5" fmla="*/ 522 h 522"/>
              <a:gd name="T6" fmla="*/ 269 w 616"/>
              <a:gd name="T7" fmla="*/ 522 h 522"/>
              <a:gd name="T8" fmla="*/ 616 w 616"/>
              <a:gd name="T9" fmla="*/ 0 h 522"/>
            </a:gdLst>
            <a:ahLst/>
            <a:cxnLst>
              <a:cxn ang="0">
                <a:pos x="T0" y="T1"/>
              </a:cxn>
              <a:cxn ang="0">
                <a:pos x="T2" y="T3"/>
              </a:cxn>
              <a:cxn ang="0">
                <a:pos x="T4" y="T5"/>
              </a:cxn>
              <a:cxn ang="0">
                <a:pos x="T6" y="T7"/>
              </a:cxn>
              <a:cxn ang="0">
                <a:pos x="T8" y="T9"/>
              </a:cxn>
            </a:cxnLst>
            <a:rect l="0" t="0" r="r" b="b"/>
            <a:pathLst>
              <a:path w="616" h="522">
                <a:moveTo>
                  <a:pt x="616" y="0"/>
                </a:moveTo>
                <a:lnTo>
                  <a:pt x="347" y="0"/>
                </a:lnTo>
                <a:lnTo>
                  <a:pt x="0" y="522"/>
                </a:lnTo>
                <a:lnTo>
                  <a:pt x="269" y="522"/>
                </a:lnTo>
                <a:lnTo>
                  <a:pt x="616" y="0"/>
                </a:ln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79" name="Freeform 29">
            <a:extLst>
              <a:ext uri="{FF2B5EF4-FFF2-40B4-BE49-F238E27FC236}">
                <a16:creationId xmlns:a16="http://schemas.microsoft.com/office/drawing/2014/main" id="{65C0C575-0AE2-E338-47E3-23B519143541}"/>
              </a:ext>
            </a:extLst>
          </p:cNvPr>
          <p:cNvSpPr>
            <a:spLocks/>
          </p:cNvSpPr>
          <p:nvPr/>
        </p:nvSpPr>
        <p:spPr bwMode="auto">
          <a:xfrm>
            <a:off x="5610225" y="6089200"/>
            <a:ext cx="977900" cy="825500"/>
          </a:xfrm>
          <a:custGeom>
            <a:avLst/>
            <a:gdLst>
              <a:gd name="T0" fmla="*/ 0 w 616"/>
              <a:gd name="T1" fmla="*/ 520 h 520"/>
              <a:gd name="T2" fmla="*/ 269 w 616"/>
              <a:gd name="T3" fmla="*/ 520 h 520"/>
              <a:gd name="T4" fmla="*/ 616 w 616"/>
              <a:gd name="T5" fmla="*/ 0 h 520"/>
              <a:gd name="T6" fmla="*/ 347 w 616"/>
              <a:gd name="T7" fmla="*/ 0 h 520"/>
              <a:gd name="T8" fmla="*/ 0 w 616"/>
              <a:gd name="T9" fmla="*/ 520 h 520"/>
            </a:gdLst>
            <a:ahLst/>
            <a:cxnLst>
              <a:cxn ang="0">
                <a:pos x="T0" y="T1"/>
              </a:cxn>
              <a:cxn ang="0">
                <a:pos x="T2" y="T3"/>
              </a:cxn>
              <a:cxn ang="0">
                <a:pos x="T4" y="T5"/>
              </a:cxn>
              <a:cxn ang="0">
                <a:pos x="T6" y="T7"/>
              </a:cxn>
              <a:cxn ang="0">
                <a:pos x="T8" y="T9"/>
              </a:cxn>
            </a:cxnLst>
            <a:rect l="0" t="0" r="r" b="b"/>
            <a:pathLst>
              <a:path w="616" h="520">
                <a:moveTo>
                  <a:pt x="0" y="520"/>
                </a:moveTo>
                <a:lnTo>
                  <a:pt x="269" y="520"/>
                </a:lnTo>
                <a:lnTo>
                  <a:pt x="616" y="0"/>
                </a:lnTo>
                <a:lnTo>
                  <a:pt x="347" y="0"/>
                </a:lnTo>
                <a:lnTo>
                  <a:pt x="0" y="520"/>
                </a:lnTo>
                <a:close/>
              </a:path>
            </a:pathLst>
          </a:custGeom>
          <a:solidFill>
            <a:srgbClr val="FF7D25"/>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80" name="Freeform 30">
            <a:extLst>
              <a:ext uri="{FF2B5EF4-FFF2-40B4-BE49-F238E27FC236}">
                <a16:creationId xmlns:a16="http://schemas.microsoft.com/office/drawing/2014/main" id="{FBF6B158-42FD-CC69-0017-223CDF9229BD}"/>
              </a:ext>
            </a:extLst>
          </p:cNvPr>
          <p:cNvSpPr>
            <a:spLocks/>
          </p:cNvSpPr>
          <p:nvPr/>
        </p:nvSpPr>
        <p:spPr bwMode="auto">
          <a:xfrm>
            <a:off x="5610225" y="6914700"/>
            <a:ext cx="977900" cy="828675"/>
          </a:xfrm>
          <a:custGeom>
            <a:avLst/>
            <a:gdLst>
              <a:gd name="T0" fmla="*/ 0 w 616"/>
              <a:gd name="T1" fmla="*/ 0 h 522"/>
              <a:gd name="T2" fmla="*/ 269 w 616"/>
              <a:gd name="T3" fmla="*/ 0 h 522"/>
              <a:gd name="T4" fmla="*/ 616 w 616"/>
              <a:gd name="T5" fmla="*/ 522 h 522"/>
              <a:gd name="T6" fmla="*/ 347 w 616"/>
              <a:gd name="T7" fmla="*/ 522 h 522"/>
              <a:gd name="T8" fmla="*/ 0 w 616"/>
              <a:gd name="T9" fmla="*/ 0 h 522"/>
            </a:gdLst>
            <a:ahLst/>
            <a:cxnLst>
              <a:cxn ang="0">
                <a:pos x="T0" y="T1"/>
              </a:cxn>
              <a:cxn ang="0">
                <a:pos x="T2" y="T3"/>
              </a:cxn>
              <a:cxn ang="0">
                <a:pos x="T4" y="T5"/>
              </a:cxn>
              <a:cxn ang="0">
                <a:pos x="T6" y="T7"/>
              </a:cxn>
              <a:cxn ang="0">
                <a:pos x="T8" y="T9"/>
              </a:cxn>
            </a:cxnLst>
            <a:rect l="0" t="0" r="r" b="b"/>
            <a:pathLst>
              <a:path w="616" h="522">
                <a:moveTo>
                  <a:pt x="0" y="0"/>
                </a:moveTo>
                <a:lnTo>
                  <a:pt x="269" y="0"/>
                </a:lnTo>
                <a:lnTo>
                  <a:pt x="616" y="522"/>
                </a:lnTo>
                <a:lnTo>
                  <a:pt x="347" y="522"/>
                </a:lnTo>
                <a:lnTo>
                  <a:pt x="0" y="0"/>
                </a:lnTo>
                <a:close/>
              </a:path>
            </a:pathLst>
          </a:custGeom>
          <a:solidFill>
            <a:srgbClr val="FF7D25"/>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81" name="Freeform 32">
            <a:extLst>
              <a:ext uri="{FF2B5EF4-FFF2-40B4-BE49-F238E27FC236}">
                <a16:creationId xmlns:a16="http://schemas.microsoft.com/office/drawing/2014/main" id="{1B746D7E-1953-341E-A69D-68FC2256C677}"/>
              </a:ext>
            </a:extLst>
          </p:cNvPr>
          <p:cNvSpPr>
            <a:spLocks/>
          </p:cNvSpPr>
          <p:nvPr/>
        </p:nvSpPr>
        <p:spPr bwMode="auto">
          <a:xfrm>
            <a:off x="12195175" y="3796850"/>
            <a:ext cx="2417763" cy="2078038"/>
          </a:xfrm>
          <a:custGeom>
            <a:avLst/>
            <a:gdLst>
              <a:gd name="T0" fmla="*/ 901 w 917"/>
              <a:gd name="T1" fmla="*/ 707 h 788"/>
              <a:gd name="T2" fmla="*/ 66 w 917"/>
              <a:gd name="T3" fmla="*/ 1 h 788"/>
              <a:gd name="T4" fmla="*/ 0 w 917"/>
              <a:gd name="T5" fmla="*/ 0 h 788"/>
              <a:gd name="T6" fmla="*/ 0 w 917"/>
              <a:gd name="T7" fmla="*/ 788 h 788"/>
              <a:gd name="T8" fmla="*/ 917 w 917"/>
              <a:gd name="T9" fmla="*/ 788 h 788"/>
              <a:gd name="T10" fmla="*/ 901 w 917"/>
              <a:gd name="T11" fmla="*/ 707 h 788"/>
            </a:gdLst>
            <a:ahLst/>
            <a:cxnLst>
              <a:cxn ang="0">
                <a:pos x="T0" y="T1"/>
              </a:cxn>
              <a:cxn ang="0">
                <a:pos x="T2" y="T3"/>
              </a:cxn>
              <a:cxn ang="0">
                <a:pos x="T4" y="T5"/>
              </a:cxn>
              <a:cxn ang="0">
                <a:pos x="T6" y="T7"/>
              </a:cxn>
              <a:cxn ang="0">
                <a:pos x="T8" y="T9"/>
              </a:cxn>
              <a:cxn ang="0">
                <a:pos x="T10" y="T11"/>
              </a:cxn>
            </a:cxnLst>
            <a:rect l="0" t="0" r="r" b="b"/>
            <a:pathLst>
              <a:path w="917" h="788">
                <a:moveTo>
                  <a:pt x="901" y="707"/>
                </a:moveTo>
                <a:cubicBezTo>
                  <a:pt x="808" y="318"/>
                  <a:pt x="465" y="29"/>
                  <a:pt x="66" y="1"/>
                </a:cubicBezTo>
                <a:cubicBezTo>
                  <a:pt x="55" y="1"/>
                  <a:pt x="27" y="0"/>
                  <a:pt x="0" y="0"/>
                </a:cubicBezTo>
                <a:cubicBezTo>
                  <a:pt x="0" y="788"/>
                  <a:pt x="0" y="788"/>
                  <a:pt x="0" y="788"/>
                </a:cubicBezTo>
                <a:cubicBezTo>
                  <a:pt x="917" y="788"/>
                  <a:pt x="917" y="788"/>
                  <a:pt x="917" y="788"/>
                </a:cubicBezTo>
                <a:cubicBezTo>
                  <a:pt x="913" y="761"/>
                  <a:pt x="907" y="734"/>
                  <a:pt x="901" y="707"/>
                </a:cubicBezTo>
                <a:close/>
              </a:path>
            </a:pathLst>
          </a:custGeom>
          <a:solidFill>
            <a:srgbClr val="3C9E1E"/>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82" name="Freeform 33">
            <a:extLst>
              <a:ext uri="{FF2B5EF4-FFF2-40B4-BE49-F238E27FC236}">
                <a16:creationId xmlns:a16="http://schemas.microsoft.com/office/drawing/2014/main" id="{A2829905-AB2B-FBF4-8D99-7934D86528C6}"/>
              </a:ext>
            </a:extLst>
          </p:cNvPr>
          <p:cNvSpPr>
            <a:spLocks/>
          </p:cNvSpPr>
          <p:nvPr/>
        </p:nvSpPr>
        <p:spPr bwMode="auto">
          <a:xfrm>
            <a:off x="12195175" y="5874888"/>
            <a:ext cx="2489200" cy="2078038"/>
          </a:xfrm>
          <a:custGeom>
            <a:avLst/>
            <a:gdLst>
              <a:gd name="T0" fmla="*/ 0 w 944"/>
              <a:gd name="T1" fmla="*/ 788 h 788"/>
              <a:gd name="T2" fmla="*/ 698 w 944"/>
              <a:gd name="T3" fmla="*/ 788 h 788"/>
              <a:gd name="T4" fmla="*/ 747 w 944"/>
              <a:gd name="T5" fmla="*/ 687 h 788"/>
              <a:gd name="T6" fmla="*/ 854 w 944"/>
              <a:gd name="T7" fmla="*/ 500 h 788"/>
              <a:gd name="T8" fmla="*/ 917 w 944"/>
              <a:gd name="T9" fmla="*/ 0 h 788"/>
              <a:gd name="T10" fmla="*/ 0 w 944"/>
              <a:gd name="T11" fmla="*/ 0 h 788"/>
              <a:gd name="T12" fmla="*/ 0 w 944"/>
              <a:gd name="T13" fmla="*/ 788 h 788"/>
            </a:gdLst>
            <a:ahLst/>
            <a:cxnLst>
              <a:cxn ang="0">
                <a:pos x="T0" y="T1"/>
              </a:cxn>
              <a:cxn ang="0">
                <a:pos x="T2" y="T3"/>
              </a:cxn>
              <a:cxn ang="0">
                <a:pos x="T4" y="T5"/>
              </a:cxn>
              <a:cxn ang="0">
                <a:pos x="T6" y="T7"/>
              </a:cxn>
              <a:cxn ang="0">
                <a:pos x="T8" y="T9"/>
              </a:cxn>
              <a:cxn ang="0">
                <a:pos x="T10" y="T11"/>
              </a:cxn>
              <a:cxn ang="0">
                <a:pos x="T12" y="T13"/>
              </a:cxn>
            </a:cxnLst>
            <a:rect l="0" t="0" r="r" b="b"/>
            <a:pathLst>
              <a:path w="944" h="788">
                <a:moveTo>
                  <a:pt x="0" y="788"/>
                </a:moveTo>
                <a:cubicBezTo>
                  <a:pt x="698" y="788"/>
                  <a:pt x="698" y="788"/>
                  <a:pt x="698" y="788"/>
                </a:cubicBezTo>
                <a:cubicBezTo>
                  <a:pt x="715" y="750"/>
                  <a:pt x="732" y="715"/>
                  <a:pt x="747" y="687"/>
                </a:cubicBezTo>
                <a:cubicBezTo>
                  <a:pt x="854" y="500"/>
                  <a:pt x="854" y="500"/>
                  <a:pt x="854" y="500"/>
                </a:cubicBezTo>
                <a:cubicBezTo>
                  <a:pt x="922" y="351"/>
                  <a:pt x="944" y="178"/>
                  <a:pt x="917" y="0"/>
                </a:cubicBezTo>
                <a:cubicBezTo>
                  <a:pt x="0" y="0"/>
                  <a:pt x="0" y="0"/>
                  <a:pt x="0" y="0"/>
                </a:cubicBezTo>
                <a:lnTo>
                  <a:pt x="0" y="788"/>
                </a:ln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83" name="Freeform 34">
            <a:extLst>
              <a:ext uri="{FF2B5EF4-FFF2-40B4-BE49-F238E27FC236}">
                <a16:creationId xmlns:a16="http://schemas.microsoft.com/office/drawing/2014/main" id="{108D76BE-7815-40F3-B905-BAB44B013DD4}"/>
              </a:ext>
            </a:extLst>
          </p:cNvPr>
          <p:cNvSpPr>
            <a:spLocks/>
          </p:cNvSpPr>
          <p:nvPr/>
        </p:nvSpPr>
        <p:spPr bwMode="auto">
          <a:xfrm>
            <a:off x="12195175" y="7952925"/>
            <a:ext cx="1841500" cy="2079625"/>
          </a:xfrm>
          <a:custGeom>
            <a:avLst/>
            <a:gdLst>
              <a:gd name="T0" fmla="*/ 0 w 698"/>
              <a:gd name="T1" fmla="*/ 0 h 788"/>
              <a:gd name="T2" fmla="*/ 0 w 698"/>
              <a:gd name="T3" fmla="*/ 788 h 788"/>
              <a:gd name="T4" fmla="*/ 327 w 698"/>
              <a:gd name="T5" fmla="*/ 788 h 788"/>
              <a:gd name="T6" fmla="*/ 431 w 698"/>
              <a:gd name="T7" fmla="*/ 714 h 788"/>
              <a:gd name="T8" fmla="*/ 540 w 698"/>
              <a:gd name="T9" fmla="*/ 410 h 788"/>
              <a:gd name="T10" fmla="*/ 698 w 698"/>
              <a:gd name="T11" fmla="*/ 0 h 788"/>
              <a:gd name="T12" fmla="*/ 0 w 698"/>
              <a:gd name="T13" fmla="*/ 0 h 788"/>
            </a:gdLst>
            <a:ahLst/>
            <a:cxnLst>
              <a:cxn ang="0">
                <a:pos x="T0" y="T1"/>
              </a:cxn>
              <a:cxn ang="0">
                <a:pos x="T2" y="T3"/>
              </a:cxn>
              <a:cxn ang="0">
                <a:pos x="T4" y="T5"/>
              </a:cxn>
              <a:cxn ang="0">
                <a:pos x="T6" y="T7"/>
              </a:cxn>
              <a:cxn ang="0">
                <a:pos x="T8" y="T9"/>
              </a:cxn>
              <a:cxn ang="0">
                <a:pos x="T10" y="T11"/>
              </a:cxn>
              <a:cxn ang="0">
                <a:pos x="T12" y="T13"/>
              </a:cxn>
            </a:cxnLst>
            <a:rect l="0" t="0" r="r" b="b"/>
            <a:pathLst>
              <a:path w="698" h="788">
                <a:moveTo>
                  <a:pt x="0" y="0"/>
                </a:moveTo>
                <a:cubicBezTo>
                  <a:pt x="0" y="788"/>
                  <a:pt x="0" y="788"/>
                  <a:pt x="0" y="788"/>
                </a:cubicBezTo>
                <a:cubicBezTo>
                  <a:pt x="327" y="788"/>
                  <a:pt x="327" y="788"/>
                  <a:pt x="327" y="788"/>
                </a:cubicBezTo>
                <a:cubicBezTo>
                  <a:pt x="374" y="788"/>
                  <a:pt x="416" y="758"/>
                  <a:pt x="431" y="714"/>
                </a:cubicBezTo>
                <a:cubicBezTo>
                  <a:pt x="464" y="614"/>
                  <a:pt x="513" y="473"/>
                  <a:pt x="540" y="410"/>
                </a:cubicBezTo>
                <a:cubicBezTo>
                  <a:pt x="569" y="344"/>
                  <a:pt x="635" y="146"/>
                  <a:pt x="698" y="0"/>
                </a:cubicBezTo>
                <a:lnTo>
                  <a:pt x="0" y="0"/>
                </a:lnTo>
                <a:close/>
              </a:path>
            </a:pathLst>
          </a:custGeom>
          <a:solidFill>
            <a:srgbClr val="00486C"/>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85" name="Freeform 35">
            <a:extLst>
              <a:ext uri="{FF2B5EF4-FFF2-40B4-BE49-F238E27FC236}">
                <a16:creationId xmlns:a16="http://schemas.microsoft.com/office/drawing/2014/main" id="{D972A360-D4DE-53F8-3D7C-7C1AA1E83E33}"/>
              </a:ext>
            </a:extLst>
          </p:cNvPr>
          <p:cNvSpPr>
            <a:spLocks/>
          </p:cNvSpPr>
          <p:nvPr/>
        </p:nvSpPr>
        <p:spPr bwMode="auto">
          <a:xfrm>
            <a:off x="10352088" y="7952925"/>
            <a:ext cx="1843088" cy="2079625"/>
          </a:xfrm>
          <a:custGeom>
            <a:avLst/>
            <a:gdLst>
              <a:gd name="T0" fmla="*/ 699 w 699"/>
              <a:gd name="T1" fmla="*/ 0 h 788"/>
              <a:gd name="T2" fmla="*/ 0 w 699"/>
              <a:gd name="T3" fmla="*/ 0 h 788"/>
              <a:gd name="T4" fmla="*/ 158 w 699"/>
              <a:gd name="T5" fmla="*/ 410 h 788"/>
              <a:gd name="T6" fmla="*/ 268 w 699"/>
              <a:gd name="T7" fmla="*/ 714 h 788"/>
              <a:gd name="T8" fmla="*/ 371 w 699"/>
              <a:gd name="T9" fmla="*/ 788 h 788"/>
              <a:gd name="T10" fmla="*/ 699 w 699"/>
              <a:gd name="T11" fmla="*/ 788 h 788"/>
              <a:gd name="T12" fmla="*/ 699 w 699"/>
              <a:gd name="T13" fmla="*/ 0 h 788"/>
            </a:gdLst>
            <a:ahLst/>
            <a:cxnLst>
              <a:cxn ang="0">
                <a:pos x="T0" y="T1"/>
              </a:cxn>
              <a:cxn ang="0">
                <a:pos x="T2" y="T3"/>
              </a:cxn>
              <a:cxn ang="0">
                <a:pos x="T4" y="T5"/>
              </a:cxn>
              <a:cxn ang="0">
                <a:pos x="T6" y="T7"/>
              </a:cxn>
              <a:cxn ang="0">
                <a:pos x="T8" y="T9"/>
              </a:cxn>
              <a:cxn ang="0">
                <a:pos x="T10" y="T11"/>
              </a:cxn>
              <a:cxn ang="0">
                <a:pos x="T12" y="T13"/>
              </a:cxn>
            </a:cxnLst>
            <a:rect l="0" t="0" r="r" b="b"/>
            <a:pathLst>
              <a:path w="699" h="788">
                <a:moveTo>
                  <a:pt x="699" y="0"/>
                </a:moveTo>
                <a:cubicBezTo>
                  <a:pt x="0" y="0"/>
                  <a:pt x="0" y="0"/>
                  <a:pt x="0" y="0"/>
                </a:cubicBezTo>
                <a:cubicBezTo>
                  <a:pt x="64" y="146"/>
                  <a:pt x="129" y="344"/>
                  <a:pt x="158" y="410"/>
                </a:cubicBezTo>
                <a:cubicBezTo>
                  <a:pt x="186" y="473"/>
                  <a:pt x="235" y="614"/>
                  <a:pt x="268" y="714"/>
                </a:cubicBezTo>
                <a:cubicBezTo>
                  <a:pt x="282" y="758"/>
                  <a:pt x="324" y="788"/>
                  <a:pt x="371" y="788"/>
                </a:cubicBezTo>
                <a:cubicBezTo>
                  <a:pt x="699" y="788"/>
                  <a:pt x="699" y="788"/>
                  <a:pt x="699" y="788"/>
                </a:cubicBezTo>
                <a:lnTo>
                  <a:pt x="699" y="0"/>
                </a:lnTo>
                <a:close/>
              </a:path>
            </a:pathLst>
          </a:custGeom>
          <a:solidFill>
            <a:srgbClr val="005986"/>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86" name="Freeform 36">
            <a:extLst>
              <a:ext uri="{FF2B5EF4-FFF2-40B4-BE49-F238E27FC236}">
                <a16:creationId xmlns:a16="http://schemas.microsoft.com/office/drawing/2014/main" id="{8B17677E-6432-5EBE-6624-8131F3AED1E8}"/>
              </a:ext>
            </a:extLst>
          </p:cNvPr>
          <p:cNvSpPr>
            <a:spLocks/>
          </p:cNvSpPr>
          <p:nvPr/>
        </p:nvSpPr>
        <p:spPr bwMode="auto">
          <a:xfrm>
            <a:off x="9704388" y="5874888"/>
            <a:ext cx="2490788" cy="2078038"/>
          </a:xfrm>
          <a:custGeom>
            <a:avLst/>
            <a:gdLst>
              <a:gd name="T0" fmla="*/ 945 w 945"/>
              <a:gd name="T1" fmla="*/ 0 h 788"/>
              <a:gd name="T2" fmla="*/ 28 w 945"/>
              <a:gd name="T3" fmla="*/ 0 h 788"/>
              <a:gd name="T4" fmla="*/ 90 w 945"/>
              <a:gd name="T5" fmla="*/ 500 h 788"/>
              <a:gd name="T6" fmla="*/ 197 w 945"/>
              <a:gd name="T7" fmla="*/ 687 h 788"/>
              <a:gd name="T8" fmla="*/ 246 w 945"/>
              <a:gd name="T9" fmla="*/ 788 h 788"/>
              <a:gd name="T10" fmla="*/ 945 w 945"/>
              <a:gd name="T11" fmla="*/ 788 h 788"/>
              <a:gd name="T12" fmla="*/ 945 w 945"/>
              <a:gd name="T13" fmla="*/ 0 h 788"/>
            </a:gdLst>
            <a:ahLst/>
            <a:cxnLst>
              <a:cxn ang="0">
                <a:pos x="T0" y="T1"/>
              </a:cxn>
              <a:cxn ang="0">
                <a:pos x="T2" y="T3"/>
              </a:cxn>
              <a:cxn ang="0">
                <a:pos x="T4" y="T5"/>
              </a:cxn>
              <a:cxn ang="0">
                <a:pos x="T6" y="T7"/>
              </a:cxn>
              <a:cxn ang="0">
                <a:pos x="T8" y="T9"/>
              </a:cxn>
              <a:cxn ang="0">
                <a:pos x="T10" y="T11"/>
              </a:cxn>
              <a:cxn ang="0">
                <a:pos x="T12" y="T13"/>
              </a:cxn>
            </a:cxnLst>
            <a:rect l="0" t="0" r="r" b="b"/>
            <a:pathLst>
              <a:path w="945" h="788">
                <a:moveTo>
                  <a:pt x="945" y="0"/>
                </a:moveTo>
                <a:cubicBezTo>
                  <a:pt x="28" y="0"/>
                  <a:pt x="28" y="0"/>
                  <a:pt x="28" y="0"/>
                </a:cubicBezTo>
                <a:cubicBezTo>
                  <a:pt x="0" y="178"/>
                  <a:pt x="23" y="351"/>
                  <a:pt x="90" y="500"/>
                </a:cubicBezTo>
                <a:cubicBezTo>
                  <a:pt x="197" y="687"/>
                  <a:pt x="197" y="687"/>
                  <a:pt x="197" y="687"/>
                </a:cubicBezTo>
                <a:cubicBezTo>
                  <a:pt x="213" y="715"/>
                  <a:pt x="229" y="750"/>
                  <a:pt x="246" y="788"/>
                </a:cubicBezTo>
                <a:cubicBezTo>
                  <a:pt x="945" y="788"/>
                  <a:pt x="945" y="788"/>
                  <a:pt x="945" y="788"/>
                </a:cubicBezTo>
                <a:lnTo>
                  <a:pt x="945" y="0"/>
                </a:lnTo>
                <a:close/>
              </a:path>
            </a:pathLst>
          </a:custGeom>
          <a:solidFill>
            <a:srgbClr val="FF7D25"/>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87" name="Freeform 37">
            <a:extLst>
              <a:ext uri="{FF2B5EF4-FFF2-40B4-BE49-F238E27FC236}">
                <a16:creationId xmlns:a16="http://schemas.microsoft.com/office/drawing/2014/main" id="{09C028DE-B823-72FD-83DB-DEB106E537EE}"/>
              </a:ext>
            </a:extLst>
          </p:cNvPr>
          <p:cNvSpPr>
            <a:spLocks/>
          </p:cNvSpPr>
          <p:nvPr/>
        </p:nvSpPr>
        <p:spPr bwMode="auto">
          <a:xfrm>
            <a:off x="9777413" y="3796850"/>
            <a:ext cx="2417763" cy="2078038"/>
          </a:xfrm>
          <a:custGeom>
            <a:avLst/>
            <a:gdLst>
              <a:gd name="T0" fmla="*/ 917 w 917"/>
              <a:gd name="T1" fmla="*/ 788 h 788"/>
              <a:gd name="T2" fmla="*/ 917 w 917"/>
              <a:gd name="T3" fmla="*/ 0 h 788"/>
              <a:gd name="T4" fmla="*/ 851 w 917"/>
              <a:gd name="T5" fmla="*/ 1 h 788"/>
              <a:gd name="T6" fmla="*/ 16 w 917"/>
              <a:gd name="T7" fmla="*/ 707 h 788"/>
              <a:gd name="T8" fmla="*/ 0 w 917"/>
              <a:gd name="T9" fmla="*/ 788 h 788"/>
              <a:gd name="T10" fmla="*/ 917 w 917"/>
              <a:gd name="T11" fmla="*/ 788 h 788"/>
            </a:gdLst>
            <a:ahLst/>
            <a:cxnLst>
              <a:cxn ang="0">
                <a:pos x="T0" y="T1"/>
              </a:cxn>
              <a:cxn ang="0">
                <a:pos x="T2" y="T3"/>
              </a:cxn>
              <a:cxn ang="0">
                <a:pos x="T4" y="T5"/>
              </a:cxn>
              <a:cxn ang="0">
                <a:pos x="T6" y="T7"/>
              </a:cxn>
              <a:cxn ang="0">
                <a:pos x="T8" y="T9"/>
              </a:cxn>
              <a:cxn ang="0">
                <a:pos x="T10" y="T11"/>
              </a:cxn>
            </a:cxnLst>
            <a:rect l="0" t="0" r="r" b="b"/>
            <a:pathLst>
              <a:path w="917" h="788">
                <a:moveTo>
                  <a:pt x="917" y="788"/>
                </a:moveTo>
                <a:cubicBezTo>
                  <a:pt x="917" y="0"/>
                  <a:pt x="917" y="0"/>
                  <a:pt x="917" y="0"/>
                </a:cubicBezTo>
                <a:cubicBezTo>
                  <a:pt x="889" y="0"/>
                  <a:pt x="862" y="1"/>
                  <a:pt x="851" y="1"/>
                </a:cubicBezTo>
                <a:cubicBezTo>
                  <a:pt x="452" y="29"/>
                  <a:pt x="108" y="318"/>
                  <a:pt x="16" y="707"/>
                </a:cubicBezTo>
                <a:cubicBezTo>
                  <a:pt x="9" y="734"/>
                  <a:pt x="4" y="761"/>
                  <a:pt x="0" y="788"/>
                </a:cubicBezTo>
                <a:lnTo>
                  <a:pt x="917" y="788"/>
                </a:lnTo>
                <a:close/>
              </a:path>
            </a:pathLst>
          </a:custGeom>
          <a:solidFill>
            <a:srgbClr val="FF99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88" name="Freeform 55">
            <a:extLst>
              <a:ext uri="{FF2B5EF4-FFF2-40B4-BE49-F238E27FC236}">
                <a16:creationId xmlns:a16="http://schemas.microsoft.com/office/drawing/2014/main" id="{802230C9-2068-BBC5-5D21-63EA68EE81A2}"/>
              </a:ext>
            </a:extLst>
          </p:cNvPr>
          <p:cNvSpPr>
            <a:spLocks/>
          </p:cNvSpPr>
          <p:nvPr/>
        </p:nvSpPr>
        <p:spPr bwMode="auto">
          <a:xfrm>
            <a:off x="11201400" y="10221462"/>
            <a:ext cx="1982788" cy="1830388"/>
          </a:xfrm>
          <a:custGeom>
            <a:avLst/>
            <a:gdLst>
              <a:gd name="connsiteX0" fmla="*/ 206375 w 1982788"/>
              <a:gd name="connsiteY0" fmla="*/ 1476375 h 1830388"/>
              <a:gd name="connsiteX1" fmla="*/ 1778000 w 1982788"/>
              <a:gd name="connsiteY1" fmla="*/ 1476375 h 1830388"/>
              <a:gd name="connsiteX2" fmla="*/ 1414100 w 1982788"/>
              <a:gd name="connsiteY2" fmla="*/ 1830388 h 1830388"/>
              <a:gd name="connsiteX3" fmla="*/ 570275 w 1982788"/>
              <a:gd name="connsiteY3" fmla="*/ 1830388 h 1830388"/>
              <a:gd name="connsiteX4" fmla="*/ 206375 w 1982788"/>
              <a:gd name="connsiteY4" fmla="*/ 1476375 h 1830388"/>
              <a:gd name="connsiteX5" fmla="*/ 0 w 1982788"/>
              <a:gd name="connsiteY5" fmla="*/ 1000125 h 1830388"/>
              <a:gd name="connsiteX6" fmla="*/ 1982788 w 1982788"/>
              <a:gd name="connsiteY6" fmla="*/ 1000125 h 1830388"/>
              <a:gd name="connsiteX7" fmla="*/ 1982788 w 1982788"/>
              <a:gd name="connsiteY7" fmla="*/ 1097519 h 1830388"/>
              <a:gd name="connsiteX8" fmla="*/ 1771853 w 1982788"/>
              <a:gd name="connsiteY8" fmla="*/ 1308100 h 1830388"/>
              <a:gd name="connsiteX9" fmla="*/ 210935 w 1982788"/>
              <a:gd name="connsiteY9" fmla="*/ 1308100 h 1830388"/>
              <a:gd name="connsiteX10" fmla="*/ 0 w 1982788"/>
              <a:gd name="connsiteY10" fmla="*/ 1097519 h 1830388"/>
              <a:gd name="connsiteX11" fmla="*/ 0 w 1982788"/>
              <a:gd name="connsiteY11" fmla="*/ 1000125 h 1830388"/>
              <a:gd name="connsiteX12" fmla="*/ 0 w 1982788"/>
              <a:gd name="connsiteY12" fmla="*/ 522287 h 1830388"/>
              <a:gd name="connsiteX13" fmla="*/ 1982788 w 1982788"/>
              <a:gd name="connsiteY13" fmla="*/ 522287 h 1830388"/>
              <a:gd name="connsiteX14" fmla="*/ 1982788 w 1982788"/>
              <a:gd name="connsiteY14" fmla="*/ 830262 h 1830388"/>
              <a:gd name="connsiteX15" fmla="*/ 0 w 1982788"/>
              <a:gd name="connsiteY15" fmla="*/ 830262 h 1830388"/>
              <a:gd name="connsiteX16" fmla="*/ 210935 w 1982788"/>
              <a:gd name="connsiteY16" fmla="*/ 0 h 1830388"/>
              <a:gd name="connsiteX17" fmla="*/ 1771853 w 1982788"/>
              <a:gd name="connsiteY17" fmla="*/ 0 h 1830388"/>
              <a:gd name="connsiteX18" fmla="*/ 1982788 w 1982788"/>
              <a:gd name="connsiteY18" fmla="*/ 211351 h 1830388"/>
              <a:gd name="connsiteX19" fmla="*/ 1982788 w 1982788"/>
              <a:gd name="connsiteY19" fmla="*/ 354013 h 1830388"/>
              <a:gd name="connsiteX20" fmla="*/ 0 w 1982788"/>
              <a:gd name="connsiteY20" fmla="*/ 354013 h 1830388"/>
              <a:gd name="connsiteX21" fmla="*/ 0 w 1982788"/>
              <a:gd name="connsiteY21" fmla="*/ 211351 h 1830388"/>
              <a:gd name="connsiteX22" fmla="*/ 210935 w 1982788"/>
              <a:gd name="connsiteY22" fmla="*/ 0 h 183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82788" h="1830388">
                <a:moveTo>
                  <a:pt x="206375" y="1476375"/>
                </a:moveTo>
                <a:lnTo>
                  <a:pt x="1778000" y="1476375"/>
                </a:lnTo>
                <a:cubicBezTo>
                  <a:pt x="1770089" y="1671875"/>
                  <a:pt x="1611872" y="1830388"/>
                  <a:pt x="1414100" y="1830388"/>
                </a:cubicBezTo>
                <a:cubicBezTo>
                  <a:pt x="1414100" y="1830388"/>
                  <a:pt x="1414100" y="1830388"/>
                  <a:pt x="570275" y="1830388"/>
                </a:cubicBezTo>
                <a:cubicBezTo>
                  <a:pt x="372503" y="1830388"/>
                  <a:pt x="214286" y="1671875"/>
                  <a:pt x="206375" y="1476375"/>
                </a:cubicBezTo>
                <a:close/>
                <a:moveTo>
                  <a:pt x="0" y="1000125"/>
                </a:moveTo>
                <a:lnTo>
                  <a:pt x="1982788" y="1000125"/>
                </a:lnTo>
                <a:cubicBezTo>
                  <a:pt x="1982788" y="1000125"/>
                  <a:pt x="1982788" y="1000125"/>
                  <a:pt x="1982788" y="1097519"/>
                </a:cubicBezTo>
                <a:cubicBezTo>
                  <a:pt x="1982788" y="1213338"/>
                  <a:pt x="1887867" y="1308100"/>
                  <a:pt x="1771853" y="1308100"/>
                </a:cubicBezTo>
                <a:cubicBezTo>
                  <a:pt x="1771853" y="1308100"/>
                  <a:pt x="1771853" y="1308100"/>
                  <a:pt x="210935" y="1308100"/>
                </a:cubicBezTo>
                <a:cubicBezTo>
                  <a:pt x="94921" y="1308100"/>
                  <a:pt x="0" y="1213338"/>
                  <a:pt x="0" y="1097519"/>
                </a:cubicBezTo>
                <a:cubicBezTo>
                  <a:pt x="0" y="1097519"/>
                  <a:pt x="0" y="1097519"/>
                  <a:pt x="0" y="1000125"/>
                </a:cubicBezTo>
                <a:close/>
                <a:moveTo>
                  <a:pt x="0" y="522287"/>
                </a:moveTo>
                <a:lnTo>
                  <a:pt x="1982788" y="522287"/>
                </a:lnTo>
                <a:lnTo>
                  <a:pt x="1982788" y="830262"/>
                </a:lnTo>
                <a:lnTo>
                  <a:pt x="0" y="830262"/>
                </a:lnTo>
                <a:close/>
                <a:moveTo>
                  <a:pt x="210935" y="0"/>
                </a:moveTo>
                <a:cubicBezTo>
                  <a:pt x="210935" y="0"/>
                  <a:pt x="210935" y="0"/>
                  <a:pt x="1771853" y="0"/>
                </a:cubicBezTo>
                <a:cubicBezTo>
                  <a:pt x="1887867" y="0"/>
                  <a:pt x="1982788" y="95108"/>
                  <a:pt x="1982788" y="211351"/>
                </a:cubicBezTo>
                <a:cubicBezTo>
                  <a:pt x="1982788" y="211351"/>
                  <a:pt x="1982788" y="211351"/>
                  <a:pt x="1982788" y="354013"/>
                </a:cubicBezTo>
                <a:lnTo>
                  <a:pt x="0" y="354013"/>
                </a:lnTo>
                <a:cubicBezTo>
                  <a:pt x="0" y="354013"/>
                  <a:pt x="0" y="354013"/>
                  <a:pt x="0" y="211351"/>
                </a:cubicBezTo>
                <a:cubicBezTo>
                  <a:pt x="0" y="95108"/>
                  <a:pt x="94921" y="0"/>
                  <a:pt x="210935" y="0"/>
                </a:cubicBezTo>
                <a:close/>
              </a:path>
            </a:pathLst>
          </a:custGeom>
          <a:solidFill>
            <a:srgbClr val="00071C"/>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89" name="TextBox 43">
            <a:extLst>
              <a:ext uri="{FF2B5EF4-FFF2-40B4-BE49-F238E27FC236}">
                <a16:creationId xmlns:a16="http://schemas.microsoft.com/office/drawing/2014/main" id="{0521324D-DDF4-3DF7-22DF-0277D2799392}"/>
              </a:ext>
            </a:extLst>
          </p:cNvPr>
          <p:cNvSpPr txBox="1"/>
          <p:nvPr/>
        </p:nvSpPr>
        <p:spPr>
          <a:xfrm>
            <a:off x="1277146" y="6619611"/>
            <a:ext cx="3921311" cy="413639"/>
          </a:xfrm>
          <a:prstGeom prst="rect">
            <a:avLst/>
          </a:prstGeom>
          <a:noFill/>
        </p:spPr>
        <p:txBody>
          <a:bodyPr wrap="square" lIns="0" tIns="0" rIns="0" bIns="0" rtlCol="0">
            <a:spAutoFit/>
          </a:bodyPr>
          <a:lstStyle/>
          <a:p>
            <a:pPr algn="r">
              <a:lnSpc>
                <a:spcPct val="120000"/>
              </a:lnSpc>
              <a:defRPr/>
            </a:pPr>
            <a:r>
              <a:rPr lang="en-US" sz="2400" spc="5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KEYCLOAK</a:t>
            </a:r>
          </a:p>
        </p:txBody>
      </p:sp>
      <p:sp>
        <p:nvSpPr>
          <p:cNvPr id="90" name="TextBox 44">
            <a:extLst>
              <a:ext uri="{FF2B5EF4-FFF2-40B4-BE49-F238E27FC236}">
                <a16:creationId xmlns:a16="http://schemas.microsoft.com/office/drawing/2014/main" id="{85F1E557-B297-96EB-03A7-9A7D2297994A}"/>
              </a:ext>
            </a:extLst>
          </p:cNvPr>
          <p:cNvSpPr txBox="1"/>
          <p:nvPr/>
        </p:nvSpPr>
        <p:spPr>
          <a:xfrm>
            <a:off x="2714994" y="4159408"/>
            <a:ext cx="3921311" cy="856838"/>
          </a:xfrm>
          <a:prstGeom prst="rect">
            <a:avLst/>
          </a:prstGeom>
          <a:noFill/>
        </p:spPr>
        <p:txBody>
          <a:bodyPr wrap="square" lIns="0" tIns="0" rIns="0" bIns="0" rtlCol="0">
            <a:spAutoFit/>
          </a:bodyPr>
          <a:lstStyle/>
          <a:p>
            <a:pPr algn="r">
              <a:lnSpc>
                <a:spcPct val="120000"/>
              </a:lnSpc>
              <a:defRPr/>
            </a:pPr>
            <a:r>
              <a:rPr lang="en-US" sz="2400" b="1"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ESB/API </a:t>
            </a:r>
            <a:r>
              <a:rPr lang="en-US" sz="240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 KAFKA/BIG DATA/ IOT</a:t>
            </a:r>
            <a:endParaRPr lang="en-US" sz="2400" spc="5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endParaRPr>
          </a:p>
        </p:txBody>
      </p:sp>
      <p:sp>
        <p:nvSpPr>
          <p:cNvPr id="91" name="TextBox 45">
            <a:extLst>
              <a:ext uri="{FF2B5EF4-FFF2-40B4-BE49-F238E27FC236}">
                <a16:creationId xmlns:a16="http://schemas.microsoft.com/office/drawing/2014/main" id="{B27EB9BF-4458-0201-7BA1-FFA7CF462CAE}"/>
              </a:ext>
            </a:extLst>
          </p:cNvPr>
          <p:cNvSpPr txBox="1"/>
          <p:nvPr/>
        </p:nvSpPr>
        <p:spPr>
          <a:xfrm>
            <a:off x="1688914" y="8270425"/>
            <a:ext cx="3921311" cy="1743234"/>
          </a:xfrm>
          <a:prstGeom prst="rect">
            <a:avLst/>
          </a:prstGeom>
          <a:noFill/>
        </p:spPr>
        <p:txBody>
          <a:bodyPr wrap="square" lIns="0" tIns="0" rIns="0" bIns="0" rtlCol="0">
            <a:spAutoFit/>
          </a:bodyPr>
          <a:lstStyle/>
          <a:p>
            <a:pPr algn="r">
              <a:lnSpc>
                <a:spcPct val="120000"/>
              </a:lnSpc>
              <a:defRPr/>
            </a:pPr>
            <a:r>
              <a:rPr lang="en-US" sz="2400" dirty="0" err="1">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Veille</a:t>
            </a:r>
            <a:r>
              <a:rPr lang="en-US" sz="240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 Techno/ POC  , IA , Mise </a:t>
            </a:r>
            <a:r>
              <a:rPr lang="en-US" sz="2400" dirty="0" err="1">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en</a:t>
            </a:r>
            <a:r>
              <a:rPr lang="en-US" sz="240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 Oeuvre IA</a:t>
            </a:r>
          </a:p>
          <a:p>
            <a:pPr algn="r">
              <a:lnSpc>
                <a:spcPct val="120000"/>
              </a:lnSpc>
              <a:defRPr/>
            </a:pPr>
            <a:r>
              <a:rPr lang="en-US" sz="2400" spc="50" dirty="0" err="1">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Stratégie</a:t>
            </a:r>
            <a:r>
              <a:rPr lang="en-US" sz="2400" spc="5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 Cloud</a:t>
            </a:r>
          </a:p>
          <a:p>
            <a:pPr algn="r">
              <a:lnSpc>
                <a:spcPct val="120000"/>
              </a:lnSpc>
              <a:defRPr/>
            </a:pPr>
            <a:r>
              <a:rPr lang="en-US" sz="2400" spc="5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Contribution  au </a:t>
            </a:r>
            <a:r>
              <a:rPr lang="en-US" sz="2400" spc="50" dirty="0" err="1">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projet</a:t>
            </a:r>
            <a:r>
              <a:rPr lang="en-US" sz="2400" spc="5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 PIC</a:t>
            </a:r>
          </a:p>
        </p:txBody>
      </p:sp>
      <p:sp>
        <p:nvSpPr>
          <p:cNvPr id="92" name="TextBox 46">
            <a:extLst>
              <a:ext uri="{FF2B5EF4-FFF2-40B4-BE49-F238E27FC236}">
                <a16:creationId xmlns:a16="http://schemas.microsoft.com/office/drawing/2014/main" id="{C8D0A29A-FAD4-9263-0CE2-1DE64987AD4B}"/>
              </a:ext>
            </a:extLst>
          </p:cNvPr>
          <p:cNvSpPr txBox="1"/>
          <p:nvPr/>
        </p:nvSpPr>
        <p:spPr>
          <a:xfrm>
            <a:off x="19065622" y="6467582"/>
            <a:ext cx="3921311" cy="413639"/>
          </a:xfrm>
          <a:prstGeom prst="rect">
            <a:avLst/>
          </a:prstGeom>
          <a:noFill/>
        </p:spPr>
        <p:txBody>
          <a:bodyPr wrap="square" lIns="0" tIns="0" rIns="0" bIns="0" rtlCol="0">
            <a:spAutoFit/>
          </a:bodyPr>
          <a:lstStyle/>
          <a:p>
            <a:pPr>
              <a:lnSpc>
                <a:spcPct val="120000"/>
              </a:lnSpc>
              <a:defRPr/>
            </a:pPr>
            <a:r>
              <a:rPr lang="en-US" sz="240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PEPT 2024</a:t>
            </a:r>
            <a:endParaRPr lang="en-US" sz="2400" spc="5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endParaRPr>
          </a:p>
        </p:txBody>
      </p:sp>
      <p:sp>
        <p:nvSpPr>
          <p:cNvPr id="93" name="TextBox 47">
            <a:extLst>
              <a:ext uri="{FF2B5EF4-FFF2-40B4-BE49-F238E27FC236}">
                <a16:creationId xmlns:a16="http://schemas.microsoft.com/office/drawing/2014/main" id="{CAAC4DC0-5A00-0007-C696-E8D189ACC5E3}"/>
              </a:ext>
            </a:extLst>
          </p:cNvPr>
          <p:cNvSpPr txBox="1"/>
          <p:nvPr/>
        </p:nvSpPr>
        <p:spPr>
          <a:xfrm>
            <a:off x="18534881" y="8735816"/>
            <a:ext cx="4982794" cy="413639"/>
          </a:xfrm>
          <a:prstGeom prst="rect">
            <a:avLst/>
          </a:prstGeom>
          <a:noFill/>
        </p:spPr>
        <p:txBody>
          <a:bodyPr wrap="square" lIns="0" tIns="0" rIns="0" bIns="0" rtlCol="0">
            <a:spAutoFit/>
          </a:bodyPr>
          <a:lstStyle/>
          <a:p>
            <a:pPr>
              <a:lnSpc>
                <a:spcPct val="120000"/>
              </a:lnSpc>
              <a:defRPr/>
            </a:pPr>
            <a:r>
              <a:rPr lang="en-US" sz="2400" dirty="0" err="1">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SMart</a:t>
            </a:r>
            <a:r>
              <a:rPr lang="en-US" sz="240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  Poste / SAPHIR / HES MDM</a:t>
            </a:r>
            <a:endParaRPr lang="en-US" sz="2400" spc="5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endParaRPr>
          </a:p>
        </p:txBody>
      </p:sp>
      <p:sp>
        <p:nvSpPr>
          <p:cNvPr id="94" name="TextBox 48">
            <a:extLst>
              <a:ext uri="{FF2B5EF4-FFF2-40B4-BE49-F238E27FC236}">
                <a16:creationId xmlns:a16="http://schemas.microsoft.com/office/drawing/2014/main" id="{E3AA3AAC-2D12-5CF9-DAC3-89A8886DE320}"/>
              </a:ext>
            </a:extLst>
          </p:cNvPr>
          <p:cNvSpPr txBox="1"/>
          <p:nvPr/>
        </p:nvSpPr>
        <p:spPr>
          <a:xfrm>
            <a:off x="18310686" y="4063624"/>
            <a:ext cx="3921311" cy="856838"/>
          </a:xfrm>
          <a:prstGeom prst="rect">
            <a:avLst/>
          </a:prstGeom>
          <a:noFill/>
        </p:spPr>
        <p:txBody>
          <a:bodyPr wrap="square" lIns="0" tIns="0" rIns="0" bIns="0" rtlCol="0">
            <a:spAutoFit/>
          </a:bodyPr>
          <a:lstStyle/>
          <a:p>
            <a:pPr>
              <a:lnSpc>
                <a:spcPct val="120000"/>
              </a:lnSpc>
              <a:defRPr/>
            </a:pPr>
            <a:r>
              <a:rPr lang="en-US" sz="2400" spc="5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   </a:t>
            </a:r>
            <a:r>
              <a:rPr lang="en-US" sz="2400" spc="50" dirty="0" err="1">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Optimisation</a:t>
            </a:r>
            <a:r>
              <a:rPr lang="en-US" sz="2400" spc="5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  sur </a:t>
            </a:r>
            <a:r>
              <a:rPr lang="en-US" sz="2400" spc="50" dirty="0" err="1">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Achitecture</a:t>
            </a:r>
            <a:r>
              <a:rPr lang="en-US" sz="2400" spc="5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 SAPHIR   +  REX</a:t>
            </a:r>
          </a:p>
        </p:txBody>
      </p:sp>
      <p:sp>
        <p:nvSpPr>
          <p:cNvPr id="95" name="TextBox 49">
            <a:extLst>
              <a:ext uri="{FF2B5EF4-FFF2-40B4-BE49-F238E27FC236}">
                <a16:creationId xmlns:a16="http://schemas.microsoft.com/office/drawing/2014/main" id="{A64520F9-B094-3C40-B958-817CACF30C4F}"/>
              </a:ext>
            </a:extLst>
          </p:cNvPr>
          <p:cNvSpPr txBox="1"/>
          <p:nvPr/>
        </p:nvSpPr>
        <p:spPr>
          <a:xfrm>
            <a:off x="10679655" y="4423913"/>
            <a:ext cx="973906" cy="923330"/>
          </a:xfrm>
          <a:prstGeom prst="rect">
            <a:avLst/>
          </a:prstGeom>
          <a:noFill/>
        </p:spPr>
        <p:txBody>
          <a:bodyPr wrap="square" lIns="0" tIns="0" rIns="0" bIns="0" rtlCol="0">
            <a:spAutoFit/>
          </a:bodyPr>
          <a:lstStyle/>
          <a:p>
            <a:pPr algn="ctr">
              <a:defRPr/>
            </a:pPr>
            <a:r>
              <a:rPr lang="en-US" sz="6000" dirty="0">
                <a:solidFill>
                  <a:prstClr val="white"/>
                </a:solidFill>
                <a:latin typeface="Montserrat" panose="00000500000000000000" pitchFamily="2" charset="0"/>
                <a:ea typeface="Open Sans Light" panose="020B0306030504020204" pitchFamily="34" charset="0"/>
                <a:cs typeface="Open Sans Light" panose="020B0306030504020204" pitchFamily="34" charset="0"/>
              </a:rPr>
              <a:t>1</a:t>
            </a:r>
          </a:p>
        </p:txBody>
      </p:sp>
      <p:sp>
        <p:nvSpPr>
          <p:cNvPr id="96" name="TextBox 50">
            <a:extLst>
              <a:ext uri="{FF2B5EF4-FFF2-40B4-BE49-F238E27FC236}">
                <a16:creationId xmlns:a16="http://schemas.microsoft.com/office/drawing/2014/main" id="{F46CAED7-9FEA-78C7-1015-F655CAFF61B5}"/>
              </a:ext>
            </a:extLst>
          </p:cNvPr>
          <p:cNvSpPr txBox="1"/>
          <p:nvPr/>
        </p:nvSpPr>
        <p:spPr>
          <a:xfrm>
            <a:off x="12628972" y="4423913"/>
            <a:ext cx="973906" cy="923330"/>
          </a:xfrm>
          <a:prstGeom prst="rect">
            <a:avLst/>
          </a:prstGeom>
          <a:noFill/>
        </p:spPr>
        <p:txBody>
          <a:bodyPr wrap="square" lIns="0" tIns="0" rIns="0" bIns="0" rtlCol="0">
            <a:spAutoFit/>
          </a:bodyPr>
          <a:lstStyle/>
          <a:p>
            <a:pPr algn="ctr">
              <a:defRPr/>
            </a:pPr>
            <a:r>
              <a:rPr lang="en-US" sz="6000" dirty="0">
                <a:solidFill>
                  <a:prstClr val="white"/>
                </a:solidFill>
                <a:latin typeface="Montserrat" panose="00000500000000000000" pitchFamily="2" charset="0"/>
                <a:ea typeface="Open Sans Light" panose="020B0306030504020204" pitchFamily="34" charset="0"/>
                <a:cs typeface="Open Sans Light" panose="020B0306030504020204" pitchFamily="34" charset="0"/>
              </a:rPr>
              <a:t>2</a:t>
            </a:r>
          </a:p>
        </p:txBody>
      </p:sp>
      <p:sp>
        <p:nvSpPr>
          <p:cNvPr id="97" name="TextBox 51">
            <a:extLst>
              <a:ext uri="{FF2B5EF4-FFF2-40B4-BE49-F238E27FC236}">
                <a16:creationId xmlns:a16="http://schemas.microsoft.com/office/drawing/2014/main" id="{2666CE92-EE6D-A5C8-810C-EEB25977FA2A}"/>
              </a:ext>
            </a:extLst>
          </p:cNvPr>
          <p:cNvSpPr txBox="1"/>
          <p:nvPr/>
        </p:nvSpPr>
        <p:spPr>
          <a:xfrm>
            <a:off x="10581430" y="6383780"/>
            <a:ext cx="973906" cy="923330"/>
          </a:xfrm>
          <a:prstGeom prst="rect">
            <a:avLst/>
          </a:prstGeom>
          <a:noFill/>
        </p:spPr>
        <p:txBody>
          <a:bodyPr wrap="square" lIns="0" tIns="0" rIns="0" bIns="0" rtlCol="0">
            <a:spAutoFit/>
          </a:bodyPr>
          <a:lstStyle/>
          <a:p>
            <a:pPr algn="ctr">
              <a:defRPr/>
            </a:pPr>
            <a:r>
              <a:rPr lang="en-US" sz="6000" dirty="0">
                <a:solidFill>
                  <a:prstClr val="white"/>
                </a:solidFill>
                <a:latin typeface="Montserrat" panose="00000500000000000000" pitchFamily="2" charset="0"/>
                <a:ea typeface="Open Sans Light" panose="020B0306030504020204" pitchFamily="34" charset="0"/>
                <a:cs typeface="Open Sans Light" panose="020B0306030504020204" pitchFamily="34" charset="0"/>
              </a:rPr>
              <a:t>4</a:t>
            </a:r>
          </a:p>
        </p:txBody>
      </p:sp>
      <p:sp>
        <p:nvSpPr>
          <p:cNvPr id="98" name="TextBox 52">
            <a:extLst>
              <a:ext uri="{FF2B5EF4-FFF2-40B4-BE49-F238E27FC236}">
                <a16:creationId xmlns:a16="http://schemas.microsoft.com/office/drawing/2014/main" id="{FA78E490-A858-F0A1-1DBA-B2179413F883}"/>
              </a:ext>
            </a:extLst>
          </p:cNvPr>
          <p:cNvSpPr txBox="1"/>
          <p:nvPr/>
        </p:nvSpPr>
        <p:spPr>
          <a:xfrm>
            <a:off x="12828665" y="6383780"/>
            <a:ext cx="973906" cy="923330"/>
          </a:xfrm>
          <a:prstGeom prst="rect">
            <a:avLst/>
          </a:prstGeom>
          <a:noFill/>
        </p:spPr>
        <p:txBody>
          <a:bodyPr wrap="square" lIns="0" tIns="0" rIns="0" bIns="0" rtlCol="0">
            <a:spAutoFit/>
          </a:bodyPr>
          <a:lstStyle/>
          <a:p>
            <a:pPr algn="ctr">
              <a:defRPr/>
            </a:pPr>
            <a:r>
              <a:rPr lang="en-US" sz="6000" dirty="0">
                <a:solidFill>
                  <a:prstClr val="white"/>
                </a:solidFill>
                <a:latin typeface="Montserrat" panose="00000500000000000000" pitchFamily="2" charset="0"/>
                <a:ea typeface="Open Sans Light" panose="020B0306030504020204" pitchFamily="34" charset="0"/>
                <a:cs typeface="Open Sans Light" panose="020B0306030504020204" pitchFamily="34" charset="0"/>
              </a:rPr>
              <a:t>3</a:t>
            </a:r>
          </a:p>
        </p:txBody>
      </p:sp>
      <p:sp>
        <p:nvSpPr>
          <p:cNvPr id="99" name="TextBox 53">
            <a:extLst>
              <a:ext uri="{FF2B5EF4-FFF2-40B4-BE49-F238E27FC236}">
                <a16:creationId xmlns:a16="http://schemas.microsoft.com/office/drawing/2014/main" id="{E6CE6124-B970-439F-DD3A-12B7D9E16481}"/>
              </a:ext>
            </a:extLst>
          </p:cNvPr>
          <p:cNvSpPr txBox="1"/>
          <p:nvPr/>
        </p:nvSpPr>
        <p:spPr>
          <a:xfrm>
            <a:off x="11065713" y="8576930"/>
            <a:ext cx="973906" cy="923330"/>
          </a:xfrm>
          <a:prstGeom prst="rect">
            <a:avLst/>
          </a:prstGeom>
          <a:noFill/>
        </p:spPr>
        <p:txBody>
          <a:bodyPr wrap="square" lIns="0" tIns="0" rIns="0" bIns="0" rtlCol="0">
            <a:spAutoFit/>
          </a:bodyPr>
          <a:lstStyle/>
          <a:p>
            <a:pPr algn="ctr">
              <a:defRPr/>
            </a:pPr>
            <a:r>
              <a:rPr lang="en-US" sz="6000" dirty="0">
                <a:solidFill>
                  <a:prstClr val="white"/>
                </a:solidFill>
                <a:latin typeface="Montserrat" panose="00000500000000000000" pitchFamily="2" charset="0"/>
                <a:ea typeface="Open Sans Light" panose="020B0306030504020204" pitchFamily="34" charset="0"/>
                <a:cs typeface="Open Sans Light" panose="020B0306030504020204" pitchFamily="34" charset="0"/>
              </a:rPr>
              <a:t>6</a:t>
            </a:r>
          </a:p>
        </p:txBody>
      </p:sp>
      <p:sp>
        <p:nvSpPr>
          <p:cNvPr id="100" name="TextBox 54">
            <a:extLst>
              <a:ext uri="{FF2B5EF4-FFF2-40B4-BE49-F238E27FC236}">
                <a16:creationId xmlns:a16="http://schemas.microsoft.com/office/drawing/2014/main" id="{80CA2CA9-06A5-051B-EF4E-DBF6AF8A1D6D}"/>
              </a:ext>
            </a:extLst>
          </p:cNvPr>
          <p:cNvSpPr txBox="1"/>
          <p:nvPr/>
        </p:nvSpPr>
        <p:spPr>
          <a:xfrm>
            <a:off x="12344381" y="8576930"/>
            <a:ext cx="973906" cy="923330"/>
          </a:xfrm>
          <a:prstGeom prst="rect">
            <a:avLst/>
          </a:prstGeom>
          <a:noFill/>
        </p:spPr>
        <p:txBody>
          <a:bodyPr wrap="square" lIns="0" tIns="0" rIns="0" bIns="0" rtlCol="0">
            <a:spAutoFit/>
          </a:bodyPr>
          <a:lstStyle/>
          <a:p>
            <a:pPr algn="ctr">
              <a:defRPr/>
            </a:pPr>
            <a:r>
              <a:rPr lang="en-US" sz="6000" dirty="0">
                <a:solidFill>
                  <a:prstClr val="white"/>
                </a:solidFill>
                <a:latin typeface="Montserrat" panose="00000500000000000000" pitchFamily="2" charset="0"/>
                <a:ea typeface="Open Sans Light" panose="020B0306030504020204" pitchFamily="34" charset="0"/>
                <a:cs typeface="Open Sans Light" panose="020B0306030504020204" pitchFamily="34" charset="0"/>
              </a:rPr>
              <a:t>5</a:t>
            </a:r>
          </a:p>
        </p:txBody>
      </p:sp>
      <p:sp>
        <p:nvSpPr>
          <p:cNvPr id="101" name="TextBox 57">
            <a:extLst>
              <a:ext uri="{FF2B5EF4-FFF2-40B4-BE49-F238E27FC236}">
                <a16:creationId xmlns:a16="http://schemas.microsoft.com/office/drawing/2014/main" id="{1347DFF6-873D-7F00-4FE3-E5FC9CBDC4E8}"/>
              </a:ext>
            </a:extLst>
          </p:cNvPr>
          <p:cNvSpPr txBox="1"/>
          <p:nvPr/>
        </p:nvSpPr>
        <p:spPr>
          <a:xfrm>
            <a:off x="7486022" y="4564265"/>
            <a:ext cx="2446128" cy="523220"/>
          </a:xfrm>
          <a:prstGeom prst="rect">
            <a:avLst/>
          </a:prstGeom>
          <a:noFill/>
        </p:spPr>
        <p:txBody>
          <a:bodyPr wrap="square" lIns="0" tIns="0" rIns="0" bIns="0" rtlCol="0">
            <a:spAutoFit/>
          </a:bodyPr>
          <a:lstStyle/>
          <a:p>
            <a:pPr algn="ctr">
              <a:defRPr/>
            </a:pPr>
            <a:r>
              <a:rPr lang="en-US" sz="340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HES MDM</a:t>
            </a:r>
          </a:p>
        </p:txBody>
      </p:sp>
      <p:sp>
        <p:nvSpPr>
          <p:cNvPr id="102" name="TextBox 58">
            <a:extLst>
              <a:ext uri="{FF2B5EF4-FFF2-40B4-BE49-F238E27FC236}">
                <a16:creationId xmlns:a16="http://schemas.microsoft.com/office/drawing/2014/main" id="{7E2018DB-11E0-577A-357B-FE6BE18189F6}"/>
              </a:ext>
            </a:extLst>
          </p:cNvPr>
          <p:cNvSpPr txBox="1"/>
          <p:nvPr/>
        </p:nvSpPr>
        <p:spPr>
          <a:xfrm>
            <a:off x="6734955" y="8652804"/>
            <a:ext cx="4207301" cy="861774"/>
          </a:xfrm>
          <a:prstGeom prst="rect">
            <a:avLst/>
          </a:prstGeom>
          <a:noFill/>
        </p:spPr>
        <p:txBody>
          <a:bodyPr wrap="square" lIns="0" tIns="0" rIns="0" bIns="0" rtlCol="0">
            <a:spAutoFit/>
          </a:bodyPr>
          <a:lstStyle/>
          <a:p>
            <a:pPr algn="ctr">
              <a:defRPr/>
            </a:pPr>
            <a:r>
              <a:rPr lang="en-US" sz="280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IA / Cloud /</a:t>
            </a:r>
            <a:r>
              <a:rPr lang="en-US" sz="2800" dirty="0" err="1">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DevSecOps</a:t>
            </a:r>
            <a:r>
              <a:rPr lang="en-US" sz="280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 </a:t>
            </a:r>
          </a:p>
          <a:p>
            <a:pPr algn="ctr">
              <a:defRPr/>
            </a:pPr>
            <a:r>
              <a:rPr lang="en-US" sz="280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RPA /Green IT</a:t>
            </a:r>
          </a:p>
        </p:txBody>
      </p:sp>
      <p:sp>
        <p:nvSpPr>
          <p:cNvPr id="103" name="TextBox 59">
            <a:extLst>
              <a:ext uri="{FF2B5EF4-FFF2-40B4-BE49-F238E27FC236}">
                <a16:creationId xmlns:a16="http://schemas.microsoft.com/office/drawing/2014/main" id="{6000D160-9D71-FFEA-1199-0D95EB77E598}"/>
              </a:ext>
            </a:extLst>
          </p:cNvPr>
          <p:cNvSpPr txBox="1"/>
          <p:nvPr/>
        </p:nvSpPr>
        <p:spPr>
          <a:xfrm>
            <a:off x="6258771" y="6619611"/>
            <a:ext cx="3384762" cy="523220"/>
          </a:xfrm>
          <a:prstGeom prst="rect">
            <a:avLst/>
          </a:prstGeom>
          <a:noFill/>
        </p:spPr>
        <p:txBody>
          <a:bodyPr wrap="square" lIns="0" tIns="0" rIns="0" bIns="0" rtlCol="0">
            <a:spAutoFit/>
          </a:bodyPr>
          <a:lstStyle/>
          <a:p>
            <a:pPr algn="ctr">
              <a:defRPr/>
            </a:pPr>
            <a:r>
              <a:rPr lang="en-US" sz="340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IAM SSO</a:t>
            </a:r>
          </a:p>
        </p:txBody>
      </p:sp>
      <p:sp>
        <p:nvSpPr>
          <p:cNvPr id="104" name="TextBox 61">
            <a:extLst>
              <a:ext uri="{FF2B5EF4-FFF2-40B4-BE49-F238E27FC236}">
                <a16:creationId xmlns:a16="http://schemas.microsoft.com/office/drawing/2014/main" id="{38A2FBC8-0B0E-7B90-D8A1-C3C3279B6A00}"/>
              </a:ext>
            </a:extLst>
          </p:cNvPr>
          <p:cNvSpPr txBox="1"/>
          <p:nvPr/>
        </p:nvSpPr>
        <p:spPr>
          <a:xfrm>
            <a:off x="13969221" y="8480571"/>
            <a:ext cx="2446128" cy="1046440"/>
          </a:xfrm>
          <a:prstGeom prst="rect">
            <a:avLst/>
          </a:prstGeom>
          <a:noFill/>
        </p:spPr>
        <p:txBody>
          <a:bodyPr wrap="square" lIns="0" tIns="0" rIns="0" bIns="0" rtlCol="0">
            <a:spAutoFit/>
          </a:bodyPr>
          <a:lstStyle/>
          <a:p>
            <a:pPr algn="ctr">
              <a:defRPr/>
            </a:pPr>
            <a:r>
              <a:rPr lang="en-US" sz="340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BIG  ANALYTICS</a:t>
            </a:r>
          </a:p>
        </p:txBody>
      </p:sp>
      <p:sp>
        <p:nvSpPr>
          <p:cNvPr id="105" name="TextBox 62">
            <a:extLst>
              <a:ext uri="{FF2B5EF4-FFF2-40B4-BE49-F238E27FC236}">
                <a16:creationId xmlns:a16="http://schemas.microsoft.com/office/drawing/2014/main" id="{332301F2-41B6-75F9-FAA1-E1AF4958EE88}"/>
              </a:ext>
            </a:extLst>
          </p:cNvPr>
          <p:cNvSpPr txBox="1"/>
          <p:nvPr/>
        </p:nvSpPr>
        <p:spPr>
          <a:xfrm>
            <a:off x="14350312" y="6654423"/>
            <a:ext cx="3384762" cy="523220"/>
          </a:xfrm>
          <a:prstGeom prst="rect">
            <a:avLst/>
          </a:prstGeom>
          <a:noFill/>
        </p:spPr>
        <p:txBody>
          <a:bodyPr wrap="square" lIns="0" tIns="0" rIns="0" bIns="0" rtlCol="0">
            <a:spAutoFit/>
          </a:bodyPr>
          <a:lstStyle/>
          <a:p>
            <a:pPr algn="ctr">
              <a:defRPr/>
            </a:pPr>
            <a:r>
              <a:rPr lang="en-US" sz="3400" dirty="0" err="1">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Refonte</a:t>
            </a:r>
            <a:r>
              <a:rPr lang="en-US" sz="340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  PEPT</a:t>
            </a:r>
          </a:p>
        </p:txBody>
      </p:sp>
      <p:sp>
        <p:nvSpPr>
          <p:cNvPr id="106" name="TextBox 63">
            <a:extLst>
              <a:ext uri="{FF2B5EF4-FFF2-40B4-BE49-F238E27FC236}">
                <a16:creationId xmlns:a16="http://schemas.microsoft.com/office/drawing/2014/main" id="{B3AFD81A-3766-F6CB-DCFB-B3F890AAFF72}"/>
              </a:ext>
            </a:extLst>
          </p:cNvPr>
          <p:cNvSpPr txBox="1"/>
          <p:nvPr/>
        </p:nvSpPr>
        <p:spPr>
          <a:xfrm>
            <a:off x="14267761" y="4274131"/>
            <a:ext cx="3032865" cy="1292662"/>
          </a:xfrm>
          <a:prstGeom prst="rect">
            <a:avLst/>
          </a:prstGeom>
          <a:noFill/>
        </p:spPr>
        <p:txBody>
          <a:bodyPr wrap="square" lIns="0" tIns="0" rIns="0" bIns="0" rtlCol="0">
            <a:spAutoFit/>
          </a:bodyPr>
          <a:lstStyle/>
          <a:p>
            <a:pPr algn="ctr">
              <a:defRPr/>
            </a:pPr>
            <a:r>
              <a:rPr lang="en-US" sz="280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SAPHIR : Performance</a:t>
            </a:r>
          </a:p>
          <a:p>
            <a:pPr algn="ctr">
              <a:defRPr/>
            </a:pPr>
            <a:r>
              <a:rPr lang="en-US" sz="280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 2024 -2025</a:t>
            </a:r>
          </a:p>
        </p:txBody>
      </p:sp>
      <p:sp>
        <p:nvSpPr>
          <p:cNvPr id="107" name="Freeform 17">
            <a:extLst>
              <a:ext uri="{FF2B5EF4-FFF2-40B4-BE49-F238E27FC236}">
                <a16:creationId xmlns:a16="http://schemas.microsoft.com/office/drawing/2014/main" id="{B0A6CCEC-DEFE-331B-E639-1A030D61278C}"/>
              </a:ext>
            </a:extLst>
          </p:cNvPr>
          <p:cNvSpPr>
            <a:spLocks/>
          </p:cNvSpPr>
          <p:nvPr/>
        </p:nvSpPr>
        <p:spPr bwMode="auto">
          <a:xfrm>
            <a:off x="16811676" y="4037582"/>
            <a:ext cx="977900" cy="825500"/>
          </a:xfrm>
          <a:custGeom>
            <a:avLst/>
            <a:gdLst>
              <a:gd name="T0" fmla="*/ 616 w 616"/>
              <a:gd name="T1" fmla="*/ 520 h 520"/>
              <a:gd name="T2" fmla="*/ 347 w 616"/>
              <a:gd name="T3" fmla="*/ 520 h 520"/>
              <a:gd name="T4" fmla="*/ 0 w 616"/>
              <a:gd name="T5" fmla="*/ 0 h 520"/>
              <a:gd name="T6" fmla="*/ 269 w 616"/>
              <a:gd name="T7" fmla="*/ 0 h 520"/>
              <a:gd name="T8" fmla="*/ 616 w 616"/>
              <a:gd name="T9" fmla="*/ 520 h 520"/>
            </a:gdLst>
            <a:ahLst/>
            <a:cxnLst>
              <a:cxn ang="0">
                <a:pos x="T0" y="T1"/>
              </a:cxn>
              <a:cxn ang="0">
                <a:pos x="T2" y="T3"/>
              </a:cxn>
              <a:cxn ang="0">
                <a:pos x="T4" y="T5"/>
              </a:cxn>
              <a:cxn ang="0">
                <a:pos x="T6" y="T7"/>
              </a:cxn>
              <a:cxn ang="0">
                <a:pos x="T8" y="T9"/>
              </a:cxn>
            </a:cxnLst>
            <a:rect l="0" t="0" r="r" b="b"/>
            <a:pathLst>
              <a:path w="616" h="520">
                <a:moveTo>
                  <a:pt x="616" y="520"/>
                </a:moveTo>
                <a:lnTo>
                  <a:pt x="347" y="520"/>
                </a:lnTo>
                <a:lnTo>
                  <a:pt x="0" y="0"/>
                </a:lnTo>
                <a:lnTo>
                  <a:pt x="269" y="0"/>
                </a:lnTo>
                <a:lnTo>
                  <a:pt x="616" y="520"/>
                </a:lnTo>
                <a:close/>
              </a:path>
            </a:pathLst>
          </a:custGeom>
          <a:solidFill>
            <a:srgbClr val="3C9E1E"/>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108" name="Freeform 18">
            <a:extLst>
              <a:ext uri="{FF2B5EF4-FFF2-40B4-BE49-F238E27FC236}">
                <a16:creationId xmlns:a16="http://schemas.microsoft.com/office/drawing/2014/main" id="{F3793CFD-2A4B-332C-0766-ECADF57A3B37}"/>
              </a:ext>
            </a:extLst>
          </p:cNvPr>
          <p:cNvSpPr>
            <a:spLocks/>
          </p:cNvSpPr>
          <p:nvPr/>
        </p:nvSpPr>
        <p:spPr bwMode="auto">
          <a:xfrm>
            <a:off x="16821150" y="4800165"/>
            <a:ext cx="977900" cy="827088"/>
          </a:xfrm>
          <a:custGeom>
            <a:avLst/>
            <a:gdLst>
              <a:gd name="T0" fmla="*/ 616 w 616"/>
              <a:gd name="T1" fmla="*/ 0 h 521"/>
              <a:gd name="T2" fmla="*/ 347 w 616"/>
              <a:gd name="T3" fmla="*/ 0 h 521"/>
              <a:gd name="T4" fmla="*/ 0 w 616"/>
              <a:gd name="T5" fmla="*/ 521 h 521"/>
              <a:gd name="T6" fmla="*/ 269 w 616"/>
              <a:gd name="T7" fmla="*/ 521 h 521"/>
              <a:gd name="T8" fmla="*/ 616 w 616"/>
              <a:gd name="T9" fmla="*/ 0 h 521"/>
            </a:gdLst>
            <a:ahLst/>
            <a:cxnLst>
              <a:cxn ang="0">
                <a:pos x="T0" y="T1"/>
              </a:cxn>
              <a:cxn ang="0">
                <a:pos x="T2" y="T3"/>
              </a:cxn>
              <a:cxn ang="0">
                <a:pos x="T4" y="T5"/>
              </a:cxn>
              <a:cxn ang="0">
                <a:pos x="T6" y="T7"/>
              </a:cxn>
              <a:cxn ang="0">
                <a:pos x="T8" y="T9"/>
              </a:cxn>
            </a:cxnLst>
            <a:rect l="0" t="0" r="r" b="b"/>
            <a:pathLst>
              <a:path w="616" h="521">
                <a:moveTo>
                  <a:pt x="616" y="0"/>
                </a:moveTo>
                <a:lnTo>
                  <a:pt x="347" y="0"/>
                </a:lnTo>
                <a:lnTo>
                  <a:pt x="0" y="521"/>
                </a:lnTo>
                <a:lnTo>
                  <a:pt x="269" y="521"/>
                </a:lnTo>
                <a:lnTo>
                  <a:pt x="616" y="0"/>
                </a:lnTo>
                <a:close/>
              </a:path>
            </a:pathLst>
          </a:custGeom>
          <a:solidFill>
            <a:srgbClr val="3C9E1E"/>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109" name="Freeform 27">
            <a:extLst>
              <a:ext uri="{FF2B5EF4-FFF2-40B4-BE49-F238E27FC236}">
                <a16:creationId xmlns:a16="http://schemas.microsoft.com/office/drawing/2014/main" id="{9DC36750-EF28-8C47-577D-89112E2F5860}"/>
              </a:ext>
            </a:extLst>
          </p:cNvPr>
          <p:cNvSpPr>
            <a:spLocks/>
          </p:cNvSpPr>
          <p:nvPr/>
        </p:nvSpPr>
        <p:spPr bwMode="auto">
          <a:xfrm>
            <a:off x="6875463" y="4011163"/>
            <a:ext cx="977900" cy="825500"/>
          </a:xfrm>
          <a:custGeom>
            <a:avLst/>
            <a:gdLst>
              <a:gd name="T0" fmla="*/ 0 w 616"/>
              <a:gd name="T1" fmla="*/ 520 h 520"/>
              <a:gd name="T2" fmla="*/ 269 w 616"/>
              <a:gd name="T3" fmla="*/ 520 h 520"/>
              <a:gd name="T4" fmla="*/ 616 w 616"/>
              <a:gd name="T5" fmla="*/ 0 h 520"/>
              <a:gd name="T6" fmla="*/ 347 w 616"/>
              <a:gd name="T7" fmla="*/ 0 h 520"/>
              <a:gd name="T8" fmla="*/ 0 w 616"/>
              <a:gd name="T9" fmla="*/ 520 h 520"/>
            </a:gdLst>
            <a:ahLst/>
            <a:cxnLst>
              <a:cxn ang="0">
                <a:pos x="T0" y="T1"/>
              </a:cxn>
              <a:cxn ang="0">
                <a:pos x="T2" y="T3"/>
              </a:cxn>
              <a:cxn ang="0">
                <a:pos x="T4" y="T5"/>
              </a:cxn>
              <a:cxn ang="0">
                <a:pos x="T6" y="T7"/>
              </a:cxn>
              <a:cxn ang="0">
                <a:pos x="T8" y="T9"/>
              </a:cxn>
            </a:cxnLst>
            <a:rect l="0" t="0" r="r" b="b"/>
            <a:pathLst>
              <a:path w="616" h="520">
                <a:moveTo>
                  <a:pt x="0" y="520"/>
                </a:moveTo>
                <a:lnTo>
                  <a:pt x="269" y="520"/>
                </a:lnTo>
                <a:lnTo>
                  <a:pt x="616" y="0"/>
                </a:lnTo>
                <a:lnTo>
                  <a:pt x="347" y="0"/>
                </a:lnTo>
                <a:lnTo>
                  <a:pt x="0" y="520"/>
                </a:lnTo>
                <a:close/>
              </a:path>
            </a:pathLst>
          </a:custGeom>
          <a:solidFill>
            <a:srgbClr val="FF99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110" name="Freeform 28">
            <a:extLst>
              <a:ext uri="{FF2B5EF4-FFF2-40B4-BE49-F238E27FC236}">
                <a16:creationId xmlns:a16="http://schemas.microsoft.com/office/drawing/2014/main" id="{CF072A8E-D778-30DF-688D-FE98E4BC21F0}"/>
              </a:ext>
            </a:extLst>
          </p:cNvPr>
          <p:cNvSpPr>
            <a:spLocks/>
          </p:cNvSpPr>
          <p:nvPr/>
        </p:nvSpPr>
        <p:spPr bwMode="auto">
          <a:xfrm>
            <a:off x="6875463" y="4836663"/>
            <a:ext cx="977900" cy="827088"/>
          </a:xfrm>
          <a:custGeom>
            <a:avLst/>
            <a:gdLst>
              <a:gd name="T0" fmla="*/ 0 w 616"/>
              <a:gd name="T1" fmla="*/ 0 h 521"/>
              <a:gd name="T2" fmla="*/ 269 w 616"/>
              <a:gd name="T3" fmla="*/ 0 h 521"/>
              <a:gd name="T4" fmla="*/ 616 w 616"/>
              <a:gd name="T5" fmla="*/ 521 h 521"/>
              <a:gd name="T6" fmla="*/ 347 w 616"/>
              <a:gd name="T7" fmla="*/ 521 h 521"/>
              <a:gd name="T8" fmla="*/ 0 w 616"/>
              <a:gd name="T9" fmla="*/ 0 h 521"/>
            </a:gdLst>
            <a:ahLst/>
            <a:cxnLst>
              <a:cxn ang="0">
                <a:pos x="T0" y="T1"/>
              </a:cxn>
              <a:cxn ang="0">
                <a:pos x="T2" y="T3"/>
              </a:cxn>
              <a:cxn ang="0">
                <a:pos x="T4" y="T5"/>
              </a:cxn>
              <a:cxn ang="0">
                <a:pos x="T6" y="T7"/>
              </a:cxn>
              <a:cxn ang="0">
                <a:pos x="T8" y="T9"/>
              </a:cxn>
            </a:cxnLst>
            <a:rect l="0" t="0" r="r" b="b"/>
            <a:pathLst>
              <a:path w="616" h="521">
                <a:moveTo>
                  <a:pt x="0" y="0"/>
                </a:moveTo>
                <a:lnTo>
                  <a:pt x="269" y="0"/>
                </a:lnTo>
                <a:lnTo>
                  <a:pt x="616" y="521"/>
                </a:lnTo>
                <a:lnTo>
                  <a:pt x="347" y="521"/>
                </a:lnTo>
                <a:lnTo>
                  <a:pt x="0" y="0"/>
                </a:lnTo>
                <a:close/>
              </a:path>
            </a:pathLst>
          </a:custGeom>
          <a:solidFill>
            <a:srgbClr val="FF99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111" name="Freeform 23">
            <a:extLst>
              <a:ext uri="{FF2B5EF4-FFF2-40B4-BE49-F238E27FC236}">
                <a16:creationId xmlns:a16="http://schemas.microsoft.com/office/drawing/2014/main" id="{C0CE0DCD-0D3F-A155-C844-09C37C910AFE}"/>
              </a:ext>
            </a:extLst>
          </p:cNvPr>
          <p:cNvSpPr>
            <a:spLocks/>
          </p:cNvSpPr>
          <p:nvPr/>
        </p:nvSpPr>
        <p:spPr bwMode="auto">
          <a:xfrm>
            <a:off x="6347223" y="8277242"/>
            <a:ext cx="977900" cy="825500"/>
          </a:xfrm>
          <a:custGeom>
            <a:avLst/>
            <a:gdLst>
              <a:gd name="T0" fmla="*/ 0 w 616"/>
              <a:gd name="T1" fmla="*/ 520 h 520"/>
              <a:gd name="T2" fmla="*/ 269 w 616"/>
              <a:gd name="T3" fmla="*/ 520 h 520"/>
              <a:gd name="T4" fmla="*/ 616 w 616"/>
              <a:gd name="T5" fmla="*/ 0 h 520"/>
              <a:gd name="T6" fmla="*/ 347 w 616"/>
              <a:gd name="T7" fmla="*/ 0 h 520"/>
              <a:gd name="T8" fmla="*/ 0 w 616"/>
              <a:gd name="T9" fmla="*/ 520 h 520"/>
            </a:gdLst>
            <a:ahLst/>
            <a:cxnLst>
              <a:cxn ang="0">
                <a:pos x="T0" y="T1"/>
              </a:cxn>
              <a:cxn ang="0">
                <a:pos x="T2" y="T3"/>
              </a:cxn>
              <a:cxn ang="0">
                <a:pos x="T4" y="T5"/>
              </a:cxn>
              <a:cxn ang="0">
                <a:pos x="T6" y="T7"/>
              </a:cxn>
              <a:cxn ang="0">
                <a:pos x="T8" y="T9"/>
              </a:cxn>
            </a:cxnLst>
            <a:rect l="0" t="0" r="r" b="b"/>
            <a:pathLst>
              <a:path w="616" h="520">
                <a:moveTo>
                  <a:pt x="0" y="520"/>
                </a:moveTo>
                <a:lnTo>
                  <a:pt x="269" y="520"/>
                </a:lnTo>
                <a:lnTo>
                  <a:pt x="616" y="0"/>
                </a:lnTo>
                <a:lnTo>
                  <a:pt x="347" y="0"/>
                </a:lnTo>
                <a:lnTo>
                  <a:pt x="0" y="520"/>
                </a:lnTo>
                <a:close/>
              </a:path>
            </a:pathLst>
          </a:custGeom>
          <a:solidFill>
            <a:srgbClr val="005986"/>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112" name="Freeform 24">
            <a:extLst>
              <a:ext uri="{FF2B5EF4-FFF2-40B4-BE49-F238E27FC236}">
                <a16:creationId xmlns:a16="http://schemas.microsoft.com/office/drawing/2014/main" id="{4485B83A-0C60-465F-99E9-4763935E7368}"/>
              </a:ext>
            </a:extLst>
          </p:cNvPr>
          <p:cNvSpPr>
            <a:spLocks/>
          </p:cNvSpPr>
          <p:nvPr/>
        </p:nvSpPr>
        <p:spPr bwMode="auto">
          <a:xfrm>
            <a:off x="6328020" y="9109559"/>
            <a:ext cx="977900" cy="828675"/>
          </a:xfrm>
          <a:custGeom>
            <a:avLst/>
            <a:gdLst>
              <a:gd name="T0" fmla="*/ 0 w 616"/>
              <a:gd name="T1" fmla="*/ 0 h 522"/>
              <a:gd name="T2" fmla="*/ 269 w 616"/>
              <a:gd name="T3" fmla="*/ 0 h 522"/>
              <a:gd name="T4" fmla="*/ 616 w 616"/>
              <a:gd name="T5" fmla="*/ 522 h 522"/>
              <a:gd name="T6" fmla="*/ 347 w 616"/>
              <a:gd name="T7" fmla="*/ 522 h 522"/>
              <a:gd name="T8" fmla="*/ 0 w 616"/>
              <a:gd name="T9" fmla="*/ 0 h 522"/>
            </a:gdLst>
            <a:ahLst/>
            <a:cxnLst>
              <a:cxn ang="0">
                <a:pos x="T0" y="T1"/>
              </a:cxn>
              <a:cxn ang="0">
                <a:pos x="T2" y="T3"/>
              </a:cxn>
              <a:cxn ang="0">
                <a:pos x="T4" y="T5"/>
              </a:cxn>
              <a:cxn ang="0">
                <a:pos x="T6" y="T7"/>
              </a:cxn>
              <a:cxn ang="0">
                <a:pos x="T8" y="T9"/>
              </a:cxn>
            </a:cxnLst>
            <a:rect l="0" t="0" r="r" b="b"/>
            <a:pathLst>
              <a:path w="616" h="522">
                <a:moveTo>
                  <a:pt x="0" y="0"/>
                </a:moveTo>
                <a:lnTo>
                  <a:pt x="269" y="0"/>
                </a:lnTo>
                <a:lnTo>
                  <a:pt x="616" y="522"/>
                </a:lnTo>
                <a:lnTo>
                  <a:pt x="347" y="522"/>
                </a:lnTo>
                <a:lnTo>
                  <a:pt x="0" y="0"/>
                </a:lnTo>
                <a:close/>
              </a:path>
            </a:pathLst>
          </a:custGeom>
          <a:solidFill>
            <a:srgbClr val="005986"/>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113" name="Freeform 13">
            <a:extLst>
              <a:ext uri="{FF2B5EF4-FFF2-40B4-BE49-F238E27FC236}">
                <a16:creationId xmlns:a16="http://schemas.microsoft.com/office/drawing/2014/main" id="{FBA03C94-D2C4-BDF3-0F79-F2059DDFF2E2}"/>
              </a:ext>
            </a:extLst>
          </p:cNvPr>
          <p:cNvSpPr>
            <a:spLocks/>
          </p:cNvSpPr>
          <p:nvPr/>
        </p:nvSpPr>
        <p:spPr bwMode="auto">
          <a:xfrm>
            <a:off x="17141825" y="8150436"/>
            <a:ext cx="977900" cy="825500"/>
          </a:xfrm>
          <a:custGeom>
            <a:avLst/>
            <a:gdLst>
              <a:gd name="T0" fmla="*/ 616 w 616"/>
              <a:gd name="T1" fmla="*/ 520 h 520"/>
              <a:gd name="T2" fmla="*/ 347 w 616"/>
              <a:gd name="T3" fmla="*/ 520 h 520"/>
              <a:gd name="T4" fmla="*/ 0 w 616"/>
              <a:gd name="T5" fmla="*/ 0 h 520"/>
              <a:gd name="T6" fmla="*/ 269 w 616"/>
              <a:gd name="T7" fmla="*/ 0 h 520"/>
              <a:gd name="T8" fmla="*/ 616 w 616"/>
              <a:gd name="T9" fmla="*/ 520 h 520"/>
            </a:gdLst>
            <a:ahLst/>
            <a:cxnLst>
              <a:cxn ang="0">
                <a:pos x="T0" y="T1"/>
              </a:cxn>
              <a:cxn ang="0">
                <a:pos x="T2" y="T3"/>
              </a:cxn>
              <a:cxn ang="0">
                <a:pos x="T4" y="T5"/>
              </a:cxn>
              <a:cxn ang="0">
                <a:pos x="T6" y="T7"/>
              </a:cxn>
              <a:cxn ang="0">
                <a:pos x="T8" y="T9"/>
              </a:cxn>
            </a:cxnLst>
            <a:rect l="0" t="0" r="r" b="b"/>
            <a:pathLst>
              <a:path w="616" h="520">
                <a:moveTo>
                  <a:pt x="616" y="520"/>
                </a:moveTo>
                <a:lnTo>
                  <a:pt x="347" y="520"/>
                </a:lnTo>
                <a:lnTo>
                  <a:pt x="0" y="0"/>
                </a:lnTo>
                <a:lnTo>
                  <a:pt x="269" y="0"/>
                </a:lnTo>
                <a:lnTo>
                  <a:pt x="616" y="520"/>
                </a:lnTo>
                <a:close/>
              </a:path>
            </a:pathLst>
          </a:custGeom>
          <a:solidFill>
            <a:srgbClr val="00486C"/>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114" name="Freeform 14">
            <a:extLst>
              <a:ext uri="{FF2B5EF4-FFF2-40B4-BE49-F238E27FC236}">
                <a16:creationId xmlns:a16="http://schemas.microsoft.com/office/drawing/2014/main" id="{83BCB103-2989-C2CF-3F41-F0E0295923FC}"/>
              </a:ext>
            </a:extLst>
          </p:cNvPr>
          <p:cNvSpPr>
            <a:spLocks/>
          </p:cNvSpPr>
          <p:nvPr/>
        </p:nvSpPr>
        <p:spPr bwMode="auto">
          <a:xfrm>
            <a:off x="17134006" y="8975936"/>
            <a:ext cx="977900" cy="828675"/>
          </a:xfrm>
          <a:custGeom>
            <a:avLst/>
            <a:gdLst>
              <a:gd name="T0" fmla="*/ 616 w 616"/>
              <a:gd name="T1" fmla="*/ 0 h 522"/>
              <a:gd name="T2" fmla="*/ 347 w 616"/>
              <a:gd name="T3" fmla="*/ 0 h 522"/>
              <a:gd name="T4" fmla="*/ 0 w 616"/>
              <a:gd name="T5" fmla="*/ 522 h 522"/>
              <a:gd name="T6" fmla="*/ 269 w 616"/>
              <a:gd name="T7" fmla="*/ 522 h 522"/>
              <a:gd name="T8" fmla="*/ 616 w 616"/>
              <a:gd name="T9" fmla="*/ 0 h 522"/>
            </a:gdLst>
            <a:ahLst/>
            <a:cxnLst>
              <a:cxn ang="0">
                <a:pos x="T0" y="T1"/>
              </a:cxn>
              <a:cxn ang="0">
                <a:pos x="T2" y="T3"/>
              </a:cxn>
              <a:cxn ang="0">
                <a:pos x="T4" y="T5"/>
              </a:cxn>
              <a:cxn ang="0">
                <a:pos x="T6" y="T7"/>
              </a:cxn>
              <a:cxn ang="0">
                <a:pos x="T8" y="T9"/>
              </a:cxn>
            </a:cxnLst>
            <a:rect l="0" t="0" r="r" b="b"/>
            <a:pathLst>
              <a:path w="616" h="522">
                <a:moveTo>
                  <a:pt x="616" y="0"/>
                </a:moveTo>
                <a:lnTo>
                  <a:pt x="347" y="0"/>
                </a:lnTo>
                <a:lnTo>
                  <a:pt x="0" y="522"/>
                </a:lnTo>
                <a:lnTo>
                  <a:pt x="269" y="522"/>
                </a:lnTo>
                <a:lnTo>
                  <a:pt x="616" y="0"/>
                </a:lnTo>
                <a:close/>
              </a:path>
            </a:pathLst>
          </a:custGeom>
          <a:solidFill>
            <a:srgbClr val="00486C"/>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2" name="Ellipse 1">
            <a:extLst>
              <a:ext uri="{FF2B5EF4-FFF2-40B4-BE49-F238E27FC236}">
                <a16:creationId xmlns:a16="http://schemas.microsoft.com/office/drawing/2014/main" id="{6F2CE6EF-1F40-4FD5-BEA7-C766EC43AFE2}"/>
              </a:ext>
            </a:extLst>
          </p:cNvPr>
          <p:cNvSpPr/>
          <p:nvPr/>
        </p:nvSpPr>
        <p:spPr>
          <a:xfrm>
            <a:off x="6673005" y="12555403"/>
            <a:ext cx="5406774"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CVTAL</a:t>
            </a:r>
          </a:p>
        </p:txBody>
      </p:sp>
      <p:sp>
        <p:nvSpPr>
          <p:cNvPr id="47" name="Ellipse 46">
            <a:extLst>
              <a:ext uri="{FF2B5EF4-FFF2-40B4-BE49-F238E27FC236}">
                <a16:creationId xmlns:a16="http://schemas.microsoft.com/office/drawing/2014/main" id="{1B518F41-78C1-4336-84BA-4886A3C47025}"/>
              </a:ext>
            </a:extLst>
          </p:cNvPr>
          <p:cNvSpPr/>
          <p:nvPr/>
        </p:nvSpPr>
        <p:spPr>
          <a:xfrm>
            <a:off x="12367445" y="12426970"/>
            <a:ext cx="5744462" cy="91440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Agile at </a:t>
            </a:r>
            <a:r>
              <a:rPr lang="fr-FR" dirty="0" err="1"/>
              <a:t>Scale</a:t>
            </a:r>
            <a:endParaRPr lang="fr-FR" dirty="0"/>
          </a:p>
        </p:txBody>
      </p:sp>
      <p:sp>
        <p:nvSpPr>
          <p:cNvPr id="48" name="Freeform 8">
            <a:extLst>
              <a:ext uri="{FF2B5EF4-FFF2-40B4-BE49-F238E27FC236}">
                <a16:creationId xmlns:a16="http://schemas.microsoft.com/office/drawing/2014/main" id="{07252374-C697-4FE9-A914-33BA35B876C0}"/>
              </a:ext>
            </a:extLst>
          </p:cNvPr>
          <p:cNvSpPr>
            <a:spLocks/>
          </p:cNvSpPr>
          <p:nvPr/>
        </p:nvSpPr>
        <p:spPr bwMode="auto">
          <a:xfrm>
            <a:off x="5542423" y="10510546"/>
            <a:ext cx="5658978" cy="1218933"/>
          </a:xfrm>
          <a:custGeom>
            <a:avLst/>
            <a:gdLst>
              <a:gd name="T0" fmla="*/ 199 w 3551"/>
              <a:gd name="T1" fmla="*/ 664 h 664"/>
              <a:gd name="T2" fmla="*/ 3551 w 3551"/>
              <a:gd name="T3" fmla="*/ 664 h 664"/>
              <a:gd name="T4" fmla="*/ 3551 w 3551"/>
              <a:gd name="T5" fmla="*/ 0 h 664"/>
              <a:gd name="T6" fmla="*/ 199 w 3551"/>
              <a:gd name="T7" fmla="*/ 0 h 664"/>
              <a:gd name="T8" fmla="*/ 0 w 3551"/>
              <a:gd name="T9" fmla="*/ 332 h 664"/>
              <a:gd name="T10" fmla="*/ 199 w 3551"/>
              <a:gd name="T11" fmla="*/ 664 h 664"/>
            </a:gdLst>
            <a:ahLst/>
            <a:cxnLst>
              <a:cxn ang="0">
                <a:pos x="T0" y="T1"/>
              </a:cxn>
              <a:cxn ang="0">
                <a:pos x="T2" y="T3"/>
              </a:cxn>
              <a:cxn ang="0">
                <a:pos x="T4" y="T5"/>
              </a:cxn>
              <a:cxn ang="0">
                <a:pos x="T6" y="T7"/>
              </a:cxn>
              <a:cxn ang="0">
                <a:pos x="T8" y="T9"/>
              </a:cxn>
              <a:cxn ang="0">
                <a:pos x="T10" y="T11"/>
              </a:cxn>
            </a:cxnLst>
            <a:rect l="0" t="0" r="r" b="b"/>
            <a:pathLst>
              <a:path w="3551" h="664">
                <a:moveTo>
                  <a:pt x="199" y="664"/>
                </a:moveTo>
                <a:lnTo>
                  <a:pt x="3551" y="664"/>
                </a:lnTo>
                <a:lnTo>
                  <a:pt x="3551" y="0"/>
                </a:lnTo>
                <a:lnTo>
                  <a:pt x="199" y="0"/>
                </a:lnTo>
                <a:lnTo>
                  <a:pt x="0" y="332"/>
                </a:lnTo>
                <a:lnTo>
                  <a:pt x="199" y="664"/>
                </a:lnTo>
                <a:close/>
              </a:path>
            </a:pathLst>
          </a:custGeom>
          <a:solidFill>
            <a:srgbClr val="FF7D25">
              <a:lumMod val="40000"/>
              <a:lumOff val="60000"/>
            </a:srgbClr>
          </a:solidFill>
          <a:ln>
            <a:noFill/>
          </a:ln>
        </p:spPr>
        <p:txBody>
          <a:bodyPr vert="horz" wrap="square" lIns="91440" tIns="45720" rIns="91440" bIns="45720" numCol="1" anchor="t" anchorCtr="0" compatLnSpc="1">
            <a:prstTxWarp prst="textNoShape">
              <a:avLst/>
            </a:prstTxWarp>
          </a:bodyPr>
          <a:lstStyle/>
          <a:p>
            <a:pPr algn="ctr">
              <a:defRPr/>
            </a:pPr>
            <a:r>
              <a:rPr lang="en-US" sz="400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Migration  JADE</a:t>
            </a:r>
          </a:p>
        </p:txBody>
      </p:sp>
      <p:sp>
        <p:nvSpPr>
          <p:cNvPr id="49" name="Freeform 7">
            <a:extLst>
              <a:ext uri="{FF2B5EF4-FFF2-40B4-BE49-F238E27FC236}">
                <a16:creationId xmlns:a16="http://schemas.microsoft.com/office/drawing/2014/main" id="{A1F313C1-473F-40DF-8E2A-F9EBB99E5E67}"/>
              </a:ext>
            </a:extLst>
          </p:cNvPr>
          <p:cNvSpPr>
            <a:spLocks/>
          </p:cNvSpPr>
          <p:nvPr/>
        </p:nvSpPr>
        <p:spPr bwMode="auto">
          <a:xfrm>
            <a:off x="13204365" y="10485723"/>
            <a:ext cx="5637213" cy="1054100"/>
          </a:xfrm>
          <a:custGeom>
            <a:avLst/>
            <a:gdLst>
              <a:gd name="T0" fmla="*/ 3352 w 3551"/>
              <a:gd name="T1" fmla="*/ 664 h 664"/>
              <a:gd name="T2" fmla="*/ 0 w 3551"/>
              <a:gd name="T3" fmla="*/ 664 h 664"/>
              <a:gd name="T4" fmla="*/ 0 w 3551"/>
              <a:gd name="T5" fmla="*/ 0 h 664"/>
              <a:gd name="T6" fmla="*/ 3352 w 3551"/>
              <a:gd name="T7" fmla="*/ 0 h 664"/>
              <a:gd name="T8" fmla="*/ 3551 w 3551"/>
              <a:gd name="T9" fmla="*/ 332 h 664"/>
              <a:gd name="T10" fmla="*/ 3352 w 3551"/>
              <a:gd name="T11" fmla="*/ 664 h 664"/>
            </a:gdLst>
            <a:ahLst/>
            <a:cxnLst>
              <a:cxn ang="0">
                <a:pos x="T0" y="T1"/>
              </a:cxn>
              <a:cxn ang="0">
                <a:pos x="T2" y="T3"/>
              </a:cxn>
              <a:cxn ang="0">
                <a:pos x="T4" y="T5"/>
              </a:cxn>
              <a:cxn ang="0">
                <a:pos x="T6" y="T7"/>
              </a:cxn>
              <a:cxn ang="0">
                <a:pos x="T8" y="T9"/>
              </a:cxn>
              <a:cxn ang="0">
                <a:pos x="T10" y="T11"/>
              </a:cxn>
            </a:cxnLst>
            <a:rect l="0" t="0" r="r" b="b"/>
            <a:pathLst>
              <a:path w="3551" h="664">
                <a:moveTo>
                  <a:pt x="3352" y="664"/>
                </a:moveTo>
                <a:lnTo>
                  <a:pt x="0" y="664"/>
                </a:lnTo>
                <a:lnTo>
                  <a:pt x="0" y="0"/>
                </a:lnTo>
                <a:lnTo>
                  <a:pt x="3352" y="0"/>
                </a:lnTo>
                <a:lnTo>
                  <a:pt x="3551" y="332"/>
                </a:lnTo>
                <a:lnTo>
                  <a:pt x="3352" y="664"/>
                </a:lnTo>
                <a:close/>
              </a:path>
            </a:pathLst>
          </a:custGeom>
          <a:solidFill>
            <a:srgbClr val="00B050">
              <a:lumMod val="40000"/>
              <a:lumOff val="60000"/>
            </a:srgbClr>
          </a:solidFill>
          <a:ln>
            <a:noFill/>
          </a:ln>
        </p:spPr>
        <p:txBody>
          <a:bodyPr vert="horz" wrap="square" lIns="91440" tIns="45720" rIns="91440" bIns="45720" numCol="1" anchor="t" anchorCtr="0" compatLnSpc="1">
            <a:prstTxWarp prst="textNoShape">
              <a:avLst/>
            </a:prstTxWarp>
          </a:bodyPr>
          <a:lstStyle/>
          <a:p>
            <a:pPr algn="ctr">
              <a:defRPr/>
            </a:pPr>
            <a:r>
              <a:rPr lang="en-US"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Migration  GMAO</a:t>
            </a:r>
          </a:p>
        </p:txBody>
      </p:sp>
      <p:sp>
        <p:nvSpPr>
          <p:cNvPr id="50" name="Freeform 23">
            <a:extLst>
              <a:ext uri="{FF2B5EF4-FFF2-40B4-BE49-F238E27FC236}">
                <a16:creationId xmlns:a16="http://schemas.microsoft.com/office/drawing/2014/main" id="{9AEC7B0A-E09A-46A6-94BE-A0A9A6F83175}"/>
              </a:ext>
            </a:extLst>
          </p:cNvPr>
          <p:cNvSpPr>
            <a:spLocks/>
          </p:cNvSpPr>
          <p:nvPr/>
        </p:nvSpPr>
        <p:spPr bwMode="auto">
          <a:xfrm>
            <a:off x="5113336" y="10298400"/>
            <a:ext cx="977900" cy="825500"/>
          </a:xfrm>
          <a:custGeom>
            <a:avLst/>
            <a:gdLst>
              <a:gd name="T0" fmla="*/ 0 w 616"/>
              <a:gd name="T1" fmla="*/ 520 h 520"/>
              <a:gd name="T2" fmla="*/ 269 w 616"/>
              <a:gd name="T3" fmla="*/ 520 h 520"/>
              <a:gd name="T4" fmla="*/ 616 w 616"/>
              <a:gd name="T5" fmla="*/ 0 h 520"/>
              <a:gd name="T6" fmla="*/ 347 w 616"/>
              <a:gd name="T7" fmla="*/ 0 h 520"/>
              <a:gd name="T8" fmla="*/ 0 w 616"/>
              <a:gd name="T9" fmla="*/ 520 h 520"/>
            </a:gdLst>
            <a:ahLst/>
            <a:cxnLst>
              <a:cxn ang="0">
                <a:pos x="T0" y="T1"/>
              </a:cxn>
              <a:cxn ang="0">
                <a:pos x="T2" y="T3"/>
              </a:cxn>
              <a:cxn ang="0">
                <a:pos x="T4" y="T5"/>
              </a:cxn>
              <a:cxn ang="0">
                <a:pos x="T6" y="T7"/>
              </a:cxn>
              <a:cxn ang="0">
                <a:pos x="T8" y="T9"/>
              </a:cxn>
            </a:cxnLst>
            <a:rect l="0" t="0" r="r" b="b"/>
            <a:pathLst>
              <a:path w="616" h="520">
                <a:moveTo>
                  <a:pt x="0" y="520"/>
                </a:moveTo>
                <a:lnTo>
                  <a:pt x="269" y="520"/>
                </a:lnTo>
                <a:lnTo>
                  <a:pt x="616" y="0"/>
                </a:lnTo>
                <a:lnTo>
                  <a:pt x="347" y="0"/>
                </a:lnTo>
                <a:lnTo>
                  <a:pt x="0" y="520"/>
                </a:lnTo>
                <a:close/>
              </a:path>
            </a:pathLst>
          </a:custGeom>
          <a:solidFill>
            <a:srgbClr val="005986"/>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51" name="Freeform 24">
            <a:extLst>
              <a:ext uri="{FF2B5EF4-FFF2-40B4-BE49-F238E27FC236}">
                <a16:creationId xmlns:a16="http://schemas.microsoft.com/office/drawing/2014/main" id="{9AFE33E3-290E-46A2-8E3A-EB2AAADEAAF2}"/>
              </a:ext>
            </a:extLst>
          </p:cNvPr>
          <p:cNvSpPr>
            <a:spLocks/>
          </p:cNvSpPr>
          <p:nvPr/>
        </p:nvSpPr>
        <p:spPr bwMode="auto">
          <a:xfrm>
            <a:off x="5095414" y="11103410"/>
            <a:ext cx="977900" cy="828675"/>
          </a:xfrm>
          <a:custGeom>
            <a:avLst/>
            <a:gdLst>
              <a:gd name="T0" fmla="*/ 0 w 616"/>
              <a:gd name="T1" fmla="*/ 0 h 522"/>
              <a:gd name="T2" fmla="*/ 269 w 616"/>
              <a:gd name="T3" fmla="*/ 0 h 522"/>
              <a:gd name="T4" fmla="*/ 616 w 616"/>
              <a:gd name="T5" fmla="*/ 522 h 522"/>
              <a:gd name="T6" fmla="*/ 347 w 616"/>
              <a:gd name="T7" fmla="*/ 522 h 522"/>
              <a:gd name="T8" fmla="*/ 0 w 616"/>
              <a:gd name="T9" fmla="*/ 0 h 522"/>
            </a:gdLst>
            <a:ahLst/>
            <a:cxnLst>
              <a:cxn ang="0">
                <a:pos x="T0" y="T1"/>
              </a:cxn>
              <a:cxn ang="0">
                <a:pos x="T2" y="T3"/>
              </a:cxn>
              <a:cxn ang="0">
                <a:pos x="T4" y="T5"/>
              </a:cxn>
              <a:cxn ang="0">
                <a:pos x="T6" y="T7"/>
              </a:cxn>
              <a:cxn ang="0">
                <a:pos x="T8" y="T9"/>
              </a:cxn>
            </a:cxnLst>
            <a:rect l="0" t="0" r="r" b="b"/>
            <a:pathLst>
              <a:path w="616" h="522">
                <a:moveTo>
                  <a:pt x="0" y="0"/>
                </a:moveTo>
                <a:lnTo>
                  <a:pt x="269" y="0"/>
                </a:lnTo>
                <a:lnTo>
                  <a:pt x="616" y="522"/>
                </a:lnTo>
                <a:lnTo>
                  <a:pt x="347" y="522"/>
                </a:lnTo>
                <a:lnTo>
                  <a:pt x="0" y="0"/>
                </a:lnTo>
                <a:close/>
              </a:path>
            </a:pathLst>
          </a:custGeom>
          <a:solidFill>
            <a:srgbClr val="005986"/>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52" name="Freeform 13">
            <a:extLst>
              <a:ext uri="{FF2B5EF4-FFF2-40B4-BE49-F238E27FC236}">
                <a16:creationId xmlns:a16="http://schemas.microsoft.com/office/drawing/2014/main" id="{A714F74E-FAA8-4C40-A35D-C38AAF253D30}"/>
              </a:ext>
            </a:extLst>
          </p:cNvPr>
          <p:cNvSpPr>
            <a:spLocks/>
          </p:cNvSpPr>
          <p:nvPr/>
        </p:nvSpPr>
        <p:spPr bwMode="auto">
          <a:xfrm>
            <a:off x="18288000" y="10172029"/>
            <a:ext cx="977900" cy="825500"/>
          </a:xfrm>
          <a:custGeom>
            <a:avLst/>
            <a:gdLst>
              <a:gd name="T0" fmla="*/ 616 w 616"/>
              <a:gd name="T1" fmla="*/ 520 h 520"/>
              <a:gd name="T2" fmla="*/ 347 w 616"/>
              <a:gd name="T3" fmla="*/ 520 h 520"/>
              <a:gd name="T4" fmla="*/ 0 w 616"/>
              <a:gd name="T5" fmla="*/ 0 h 520"/>
              <a:gd name="T6" fmla="*/ 269 w 616"/>
              <a:gd name="T7" fmla="*/ 0 h 520"/>
              <a:gd name="T8" fmla="*/ 616 w 616"/>
              <a:gd name="T9" fmla="*/ 520 h 520"/>
            </a:gdLst>
            <a:ahLst/>
            <a:cxnLst>
              <a:cxn ang="0">
                <a:pos x="T0" y="T1"/>
              </a:cxn>
              <a:cxn ang="0">
                <a:pos x="T2" y="T3"/>
              </a:cxn>
              <a:cxn ang="0">
                <a:pos x="T4" y="T5"/>
              </a:cxn>
              <a:cxn ang="0">
                <a:pos x="T6" y="T7"/>
              </a:cxn>
              <a:cxn ang="0">
                <a:pos x="T8" y="T9"/>
              </a:cxn>
            </a:cxnLst>
            <a:rect l="0" t="0" r="r" b="b"/>
            <a:pathLst>
              <a:path w="616" h="520">
                <a:moveTo>
                  <a:pt x="616" y="520"/>
                </a:moveTo>
                <a:lnTo>
                  <a:pt x="347" y="520"/>
                </a:lnTo>
                <a:lnTo>
                  <a:pt x="0" y="0"/>
                </a:lnTo>
                <a:lnTo>
                  <a:pt x="269" y="0"/>
                </a:lnTo>
                <a:lnTo>
                  <a:pt x="616" y="520"/>
                </a:lnTo>
                <a:close/>
              </a:path>
            </a:pathLst>
          </a:custGeom>
          <a:solidFill>
            <a:srgbClr val="00486C"/>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53" name="Freeform 14">
            <a:extLst>
              <a:ext uri="{FF2B5EF4-FFF2-40B4-BE49-F238E27FC236}">
                <a16:creationId xmlns:a16="http://schemas.microsoft.com/office/drawing/2014/main" id="{43A18CF3-D20C-46A7-BE13-570C0EBE3D2F}"/>
              </a:ext>
            </a:extLst>
          </p:cNvPr>
          <p:cNvSpPr>
            <a:spLocks/>
          </p:cNvSpPr>
          <p:nvPr/>
        </p:nvSpPr>
        <p:spPr bwMode="auto">
          <a:xfrm>
            <a:off x="18310686" y="10971339"/>
            <a:ext cx="977900" cy="828675"/>
          </a:xfrm>
          <a:custGeom>
            <a:avLst/>
            <a:gdLst>
              <a:gd name="T0" fmla="*/ 616 w 616"/>
              <a:gd name="T1" fmla="*/ 0 h 522"/>
              <a:gd name="T2" fmla="*/ 347 w 616"/>
              <a:gd name="T3" fmla="*/ 0 h 522"/>
              <a:gd name="T4" fmla="*/ 0 w 616"/>
              <a:gd name="T5" fmla="*/ 522 h 522"/>
              <a:gd name="T6" fmla="*/ 269 w 616"/>
              <a:gd name="T7" fmla="*/ 522 h 522"/>
              <a:gd name="T8" fmla="*/ 616 w 616"/>
              <a:gd name="T9" fmla="*/ 0 h 522"/>
            </a:gdLst>
            <a:ahLst/>
            <a:cxnLst>
              <a:cxn ang="0">
                <a:pos x="T0" y="T1"/>
              </a:cxn>
              <a:cxn ang="0">
                <a:pos x="T2" y="T3"/>
              </a:cxn>
              <a:cxn ang="0">
                <a:pos x="T4" y="T5"/>
              </a:cxn>
              <a:cxn ang="0">
                <a:pos x="T6" y="T7"/>
              </a:cxn>
              <a:cxn ang="0">
                <a:pos x="T8" y="T9"/>
              </a:cxn>
            </a:cxnLst>
            <a:rect l="0" t="0" r="r" b="b"/>
            <a:pathLst>
              <a:path w="616" h="522">
                <a:moveTo>
                  <a:pt x="616" y="0"/>
                </a:moveTo>
                <a:lnTo>
                  <a:pt x="347" y="0"/>
                </a:lnTo>
                <a:lnTo>
                  <a:pt x="0" y="522"/>
                </a:lnTo>
                <a:lnTo>
                  <a:pt x="269" y="522"/>
                </a:lnTo>
                <a:lnTo>
                  <a:pt x="616" y="0"/>
                </a:lnTo>
                <a:close/>
              </a:path>
            </a:pathLst>
          </a:custGeom>
          <a:solidFill>
            <a:srgbClr val="00486C"/>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ontserrat" panose="00000500000000000000" pitchFamily="2" charset="0"/>
            </a:endParaRPr>
          </a:p>
        </p:txBody>
      </p:sp>
      <p:sp>
        <p:nvSpPr>
          <p:cNvPr id="54" name="TextBox 48">
            <a:extLst>
              <a:ext uri="{FF2B5EF4-FFF2-40B4-BE49-F238E27FC236}">
                <a16:creationId xmlns:a16="http://schemas.microsoft.com/office/drawing/2014/main" id="{D70C888F-FDE3-4B21-8074-3B0CB4395C74}"/>
              </a:ext>
            </a:extLst>
          </p:cNvPr>
          <p:cNvSpPr txBox="1"/>
          <p:nvPr/>
        </p:nvSpPr>
        <p:spPr>
          <a:xfrm>
            <a:off x="19710400" y="10599134"/>
            <a:ext cx="3921311" cy="413639"/>
          </a:xfrm>
          <a:prstGeom prst="rect">
            <a:avLst/>
          </a:prstGeom>
          <a:noFill/>
        </p:spPr>
        <p:txBody>
          <a:bodyPr wrap="square" lIns="0" tIns="0" rIns="0" bIns="0" rtlCol="0">
            <a:spAutoFit/>
          </a:bodyPr>
          <a:lstStyle/>
          <a:p>
            <a:pPr>
              <a:lnSpc>
                <a:spcPct val="120000"/>
              </a:lnSpc>
              <a:defRPr/>
            </a:pPr>
            <a:r>
              <a:rPr lang="en-US" sz="2400" spc="5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   Contribution</a:t>
            </a:r>
          </a:p>
        </p:txBody>
      </p:sp>
      <p:sp>
        <p:nvSpPr>
          <p:cNvPr id="55" name="TextBox 48">
            <a:extLst>
              <a:ext uri="{FF2B5EF4-FFF2-40B4-BE49-F238E27FC236}">
                <a16:creationId xmlns:a16="http://schemas.microsoft.com/office/drawing/2014/main" id="{6A542534-F89C-4984-BBFA-9923B417E804}"/>
              </a:ext>
            </a:extLst>
          </p:cNvPr>
          <p:cNvSpPr txBox="1"/>
          <p:nvPr/>
        </p:nvSpPr>
        <p:spPr>
          <a:xfrm>
            <a:off x="2895659" y="10764158"/>
            <a:ext cx="3921311" cy="413639"/>
          </a:xfrm>
          <a:prstGeom prst="rect">
            <a:avLst/>
          </a:prstGeom>
          <a:noFill/>
        </p:spPr>
        <p:txBody>
          <a:bodyPr wrap="square" lIns="0" tIns="0" rIns="0" bIns="0" rtlCol="0">
            <a:spAutoFit/>
          </a:bodyPr>
          <a:lstStyle/>
          <a:p>
            <a:pPr>
              <a:lnSpc>
                <a:spcPct val="120000"/>
              </a:lnSpc>
              <a:defRPr/>
            </a:pPr>
            <a:r>
              <a:rPr lang="en-US" sz="2400" spc="5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   Contribution</a:t>
            </a:r>
          </a:p>
        </p:txBody>
      </p:sp>
      <p:sp>
        <p:nvSpPr>
          <p:cNvPr id="56" name="TextBox 48">
            <a:extLst>
              <a:ext uri="{FF2B5EF4-FFF2-40B4-BE49-F238E27FC236}">
                <a16:creationId xmlns:a16="http://schemas.microsoft.com/office/drawing/2014/main" id="{1EFFE4A1-A9FE-4D26-A66A-1E78868DF935}"/>
              </a:ext>
            </a:extLst>
          </p:cNvPr>
          <p:cNvSpPr txBox="1"/>
          <p:nvPr/>
        </p:nvSpPr>
        <p:spPr>
          <a:xfrm>
            <a:off x="18119725" y="12742330"/>
            <a:ext cx="3762323" cy="856838"/>
          </a:xfrm>
          <a:prstGeom prst="rect">
            <a:avLst/>
          </a:prstGeom>
          <a:noFill/>
        </p:spPr>
        <p:txBody>
          <a:bodyPr wrap="square" lIns="0" tIns="0" rIns="0" bIns="0" rtlCol="0">
            <a:spAutoFit/>
          </a:bodyPr>
          <a:lstStyle/>
          <a:p>
            <a:pPr>
              <a:lnSpc>
                <a:spcPct val="120000"/>
              </a:lnSpc>
              <a:defRPr/>
            </a:pPr>
            <a:r>
              <a:rPr lang="en-US" sz="2400" spc="5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   Formation SCRUM/ Design Thinking, TDD, </a:t>
            </a:r>
            <a:r>
              <a:rPr lang="en-US" sz="2400" spc="50" dirty="0" err="1">
                <a:solidFill>
                  <a:srgbClr val="39302A"/>
                </a:solidFill>
                <a:latin typeface="Montserrat" panose="00000500000000000000" pitchFamily="2" charset="0"/>
                <a:ea typeface="Open Sans Light" panose="020B0306030504020204" pitchFamily="34" charset="0"/>
                <a:cs typeface="Open Sans Light" panose="020B0306030504020204" pitchFamily="34" charset="0"/>
              </a:rPr>
              <a:t>DevSecOpS</a:t>
            </a:r>
            <a:endParaRPr lang="en-US" sz="2400" spc="50" dirty="0">
              <a:solidFill>
                <a:srgbClr val="39302A"/>
              </a:solidFill>
              <a:latin typeface="Montserrat" panose="00000500000000000000" pitchFamily="2"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3580595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left)">
                                      <p:cBhvr>
                                        <p:cTn id="7"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a:extLst>
              <a:ext uri="{FF2B5EF4-FFF2-40B4-BE49-F238E27FC236}">
                <a16:creationId xmlns:a16="http://schemas.microsoft.com/office/drawing/2014/main" id="{9F67F62B-732F-410D-9E89-E559426470D6}"/>
              </a:ext>
            </a:extLst>
          </p:cNvPr>
          <p:cNvGraphicFramePr>
            <a:graphicFrameLocks noGrp="1"/>
          </p:cNvGraphicFramePr>
          <p:nvPr>
            <p:extLst>
              <p:ext uri="{D42A27DB-BD31-4B8C-83A1-F6EECF244321}">
                <p14:modId xmlns:p14="http://schemas.microsoft.com/office/powerpoint/2010/main" val="3667895695"/>
              </p:ext>
            </p:extLst>
          </p:nvPr>
        </p:nvGraphicFramePr>
        <p:xfrm>
          <a:off x="879895" y="1276711"/>
          <a:ext cx="20858673" cy="12284015"/>
        </p:xfrm>
        <a:graphic>
          <a:graphicData uri="http://schemas.openxmlformats.org/drawingml/2006/table">
            <a:tbl>
              <a:tblPr firstRow="1" bandRow="1">
                <a:tableStyleId>{5C22544A-7EE6-4342-B048-85BDC9FD1C3A}</a:tableStyleId>
              </a:tblPr>
              <a:tblGrid>
                <a:gridCol w="5214669">
                  <a:extLst>
                    <a:ext uri="{9D8B030D-6E8A-4147-A177-3AD203B41FA5}">
                      <a16:colId xmlns:a16="http://schemas.microsoft.com/office/drawing/2014/main" val="4281710618"/>
                    </a:ext>
                  </a:extLst>
                </a:gridCol>
                <a:gridCol w="7717169">
                  <a:extLst>
                    <a:ext uri="{9D8B030D-6E8A-4147-A177-3AD203B41FA5}">
                      <a16:colId xmlns:a16="http://schemas.microsoft.com/office/drawing/2014/main" val="886826254"/>
                    </a:ext>
                  </a:extLst>
                </a:gridCol>
                <a:gridCol w="4382756">
                  <a:extLst>
                    <a:ext uri="{9D8B030D-6E8A-4147-A177-3AD203B41FA5}">
                      <a16:colId xmlns:a16="http://schemas.microsoft.com/office/drawing/2014/main" val="764262961"/>
                    </a:ext>
                  </a:extLst>
                </a:gridCol>
                <a:gridCol w="3544079">
                  <a:extLst>
                    <a:ext uri="{9D8B030D-6E8A-4147-A177-3AD203B41FA5}">
                      <a16:colId xmlns:a16="http://schemas.microsoft.com/office/drawing/2014/main" val="508131958"/>
                    </a:ext>
                  </a:extLst>
                </a:gridCol>
              </a:tblGrid>
              <a:tr h="517464">
                <a:tc>
                  <a:txBody>
                    <a:bodyPr/>
                    <a:lstStyle/>
                    <a:p>
                      <a:pPr algn="ctr"/>
                      <a:r>
                        <a:rPr lang="fr-FR" sz="2400" dirty="0"/>
                        <a:t>ACTEURS</a:t>
                      </a:r>
                    </a:p>
                  </a:txBody>
                  <a:tcPr anchor="ctr"/>
                </a:tc>
                <a:tc>
                  <a:txBody>
                    <a:bodyPr/>
                    <a:lstStyle/>
                    <a:p>
                      <a:pPr algn="ctr"/>
                      <a:r>
                        <a:rPr lang="fr-FR" sz="2400" dirty="0"/>
                        <a:t>POCS</a:t>
                      </a:r>
                    </a:p>
                  </a:txBody>
                  <a:tcPr anchor="ctr"/>
                </a:tc>
                <a:tc>
                  <a:txBody>
                    <a:bodyPr/>
                    <a:lstStyle/>
                    <a:p>
                      <a:pPr algn="ctr"/>
                      <a:r>
                        <a:rPr lang="fr-FR" sz="2400" dirty="0"/>
                        <a:t>PROJETS</a:t>
                      </a:r>
                    </a:p>
                  </a:txBody>
                  <a:tcPr anchor="ctr"/>
                </a:tc>
                <a:tc>
                  <a:txBody>
                    <a:bodyPr/>
                    <a:lstStyle/>
                    <a:p>
                      <a:pPr algn="ctr"/>
                      <a:r>
                        <a:rPr lang="fr-FR" sz="2400" dirty="0"/>
                        <a:t>DEPARTEMENTS</a:t>
                      </a:r>
                    </a:p>
                  </a:txBody>
                  <a:tcPr anchor="ctr"/>
                </a:tc>
                <a:extLst>
                  <a:ext uri="{0D108BD9-81ED-4DB2-BD59-A6C34878D82A}">
                    <a16:rowId xmlns:a16="http://schemas.microsoft.com/office/drawing/2014/main" val="1483634142"/>
                  </a:ext>
                </a:extLst>
              </a:tr>
              <a:tr h="4026088">
                <a:tc>
                  <a:txBody>
                    <a:bodyPr/>
                    <a:lstStyle/>
                    <a:p>
                      <a:pPr algn="ctr"/>
                      <a:r>
                        <a:rPr lang="fr-FR" sz="2400" b="1" dirty="0"/>
                        <a:t>SANOGO</a:t>
                      </a:r>
                    </a:p>
                  </a:txBody>
                  <a:tcPr anchor="ctr"/>
                </a:tc>
                <a:tc>
                  <a:txBody>
                    <a:bodyPr/>
                    <a:lstStyle/>
                    <a:p>
                      <a:pPr marL="457200" indent="-457200">
                        <a:lnSpc>
                          <a:spcPct val="150000"/>
                        </a:lnSpc>
                        <a:buFont typeface="Arial" panose="020B0604020202020204" pitchFamily="34" charset="0"/>
                        <a:buChar char="•"/>
                      </a:pPr>
                      <a:r>
                        <a:rPr lang="fr-FR" sz="2000" dirty="0"/>
                        <a:t>KAFKA</a:t>
                      </a:r>
                    </a:p>
                    <a:p>
                      <a:pPr marL="457200" indent="-457200">
                        <a:lnSpc>
                          <a:spcPct val="150000"/>
                        </a:lnSpc>
                        <a:buFont typeface="Arial" panose="020B0604020202020204" pitchFamily="34" charset="0"/>
                        <a:buChar char="•"/>
                      </a:pPr>
                      <a:r>
                        <a:rPr lang="fr-FR" sz="2000" dirty="0"/>
                        <a:t>SMARTPOS</a:t>
                      </a:r>
                    </a:p>
                    <a:p>
                      <a:pPr marL="457200" indent="-457200">
                        <a:lnSpc>
                          <a:spcPct val="150000"/>
                        </a:lnSpc>
                        <a:buFont typeface="Arial" panose="020B0604020202020204" pitchFamily="34" charset="0"/>
                        <a:buChar char="•"/>
                      </a:pPr>
                      <a:r>
                        <a:rPr lang="fr-FR" sz="2000" dirty="0"/>
                        <a:t>Moteur de Workflow CAMUNDA</a:t>
                      </a:r>
                    </a:p>
                    <a:p>
                      <a:pPr marL="457200" indent="-457200">
                        <a:lnSpc>
                          <a:spcPct val="150000"/>
                        </a:lnSpc>
                        <a:buFont typeface="Arial" panose="020B0604020202020204" pitchFamily="34" charset="0"/>
                        <a:buChar char="•"/>
                      </a:pPr>
                      <a:r>
                        <a:rPr lang="fr-FR" sz="2000" dirty="0"/>
                        <a:t>RPA Robot Framework</a:t>
                      </a:r>
                    </a:p>
                    <a:p>
                      <a:pPr marL="457200" indent="-457200">
                        <a:lnSpc>
                          <a:spcPct val="150000"/>
                        </a:lnSpc>
                        <a:buFont typeface="Arial" panose="020B0604020202020204" pitchFamily="34" charset="0"/>
                        <a:buChar char="•"/>
                      </a:pPr>
                      <a:r>
                        <a:rPr lang="fr-FR" sz="2000" dirty="0" err="1"/>
                        <a:t>Selenium</a:t>
                      </a:r>
                      <a:endParaRPr lang="fr-FR" sz="2000" dirty="0"/>
                    </a:p>
                    <a:p>
                      <a:pPr marL="457200" indent="-457200">
                        <a:lnSpc>
                          <a:spcPct val="150000"/>
                        </a:lnSpc>
                        <a:buFont typeface="Arial" panose="020B0604020202020204" pitchFamily="34" charset="0"/>
                        <a:buChar char="•"/>
                      </a:pPr>
                      <a:r>
                        <a:rPr lang="fr-FR" sz="2000" dirty="0" err="1"/>
                        <a:t>OpenAI</a:t>
                      </a:r>
                      <a:r>
                        <a:rPr lang="fr-FR" sz="2000" dirty="0"/>
                        <a:t>/</a:t>
                      </a:r>
                      <a:r>
                        <a:rPr lang="fr-FR" sz="2000" dirty="0" err="1"/>
                        <a:t>ChatGPT</a:t>
                      </a:r>
                      <a:endParaRPr lang="fr-FR" sz="2000" dirty="0"/>
                    </a:p>
                    <a:p>
                      <a:pPr marL="457200" indent="-457200">
                        <a:lnSpc>
                          <a:spcPct val="150000"/>
                        </a:lnSpc>
                        <a:buFont typeface="Arial" panose="020B0604020202020204" pitchFamily="34" charset="0"/>
                        <a:buChar char="•"/>
                      </a:pPr>
                      <a:r>
                        <a:rPr lang="fr-FR" sz="2000" dirty="0"/>
                        <a:t>KEYCLOAK</a:t>
                      </a:r>
                    </a:p>
                    <a:p>
                      <a:pPr marL="457200" indent="-457200">
                        <a:lnSpc>
                          <a:spcPct val="150000"/>
                        </a:lnSpc>
                        <a:buFont typeface="Arial" panose="020B0604020202020204" pitchFamily="34" charset="0"/>
                        <a:buChar char="•"/>
                      </a:pPr>
                      <a:r>
                        <a:rPr lang="fr-FR" sz="2000" dirty="0"/>
                        <a:t>Wso2</a:t>
                      </a:r>
                    </a:p>
                  </a:txBody>
                  <a:tcPr/>
                </a:tc>
                <a:tc>
                  <a:txBody>
                    <a:bodyPr/>
                    <a:lstStyle/>
                    <a:p>
                      <a:pPr marL="457200" indent="-457200">
                        <a:buFont typeface="Arial" panose="020B0604020202020204" pitchFamily="34" charset="0"/>
                        <a:buChar char="•"/>
                      </a:pPr>
                      <a:r>
                        <a:rPr lang="fr-FR" sz="2000" dirty="0"/>
                        <a:t>API NMPF</a:t>
                      </a:r>
                    </a:p>
                  </a:txBody>
                  <a:tcPr/>
                </a:tc>
                <a:tc>
                  <a:txBody>
                    <a:bodyPr/>
                    <a:lstStyle/>
                    <a:p>
                      <a:endParaRPr lang="fr-FR" sz="2400" dirty="0"/>
                    </a:p>
                  </a:txBody>
                  <a:tcPr/>
                </a:tc>
                <a:extLst>
                  <a:ext uri="{0D108BD9-81ED-4DB2-BD59-A6C34878D82A}">
                    <a16:rowId xmlns:a16="http://schemas.microsoft.com/office/drawing/2014/main" val="1795797773"/>
                  </a:ext>
                </a:extLst>
              </a:tr>
              <a:tr h="3310692">
                <a:tc>
                  <a:txBody>
                    <a:bodyPr/>
                    <a:lstStyle/>
                    <a:p>
                      <a:pPr algn="ctr"/>
                      <a:r>
                        <a:rPr lang="fr-FR" sz="2400" b="1" dirty="0"/>
                        <a:t>ETTIEN</a:t>
                      </a:r>
                    </a:p>
                  </a:txBody>
                  <a:tcPr anchor="ctr"/>
                </a:tc>
                <a:tc>
                  <a:txBody>
                    <a:bodyPr/>
                    <a:lstStyle/>
                    <a:p>
                      <a:pPr marL="457200" indent="-457200">
                        <a:lnSpc>
                          <a:spcPct val="150000"/>
                        </a:lnSpc>
                        <a:buFont typeface="Arial" panose="020B0604020202020204" pitchFamily="34" charset="0"/>
                        <a:buChar char="•"/>
                      </a:pPr>
                      <a:r>
                        <a:rPr lang="fr-FR" sz="2000" dirty="0"/>
                        <a:t>Template Mobile</a:t>
                      </a:r>
                    </a:p>
                    <a:p>
                      <a:pPr marL="457200" indent="-457200">
                        <a:lnSpc>
                          <a:spcPct val="150000"/>
                        </a:lnSpc>
                        <a:buFont typeface="Arial" panose="020B0604020202020204" pitchFamily="34" charset="0"/>
                        <a:buChar char="•"/>
                      </a:pPr>
                      <a:r>
                        <a:rPr lang="fr-FR" sz="2000" dirty="0"/>
                        <a:t>API Manager / Wso2</a:t>
                      </a:r>
                    </a:p>
                    <a:p>
                      <a:pPr marL="457200" indent="-457200">
                        <a:lnSpc>
                          <a:spcPct val="150000"/>
                        </a:lnSpc>
                        <a:buFont typeface="Arial" panose="020B0604020202020204" pitchFamily="34" charset="0"/>
                        <a:buChar char="•"/>
                      </a:pPr>
                      <a:r>
                        <a:rPr lang="fr-FR" sz="2000" dirty="0"/>
                        <a:t>KAFKA</a:t>
                      </a:r>
                    </a:p>
                    <a:p>
                      <a:pPr marL="457200" indent="-457200">
                        <a:lnSpc>
                          <a:spcPct val="150000"/>
                        </a:lnSpc>
                        <a:buFont typeface="Arial" panose="020B0604020202020204" pitchFamily="34" charset="0"/>
                        <a:buChar char="•"/>
                      </a:pPr>
                      <a:r>
                        <a:rPr lang="fr-FR" sz="2000" dirty="0" err="1"/>
                        <a:t>ElasticSearch</a:t>
                      </a:r>
                      <a:endParaRPr lang="fr-FR" sz="2000" dirty="0"/>
                    </a:p>
                    <a:p>
                      <a:pPr marL="457200" indent="-457200">
                        <a:lnSpc>
                          <a:spcPct val="150000"/>
                        </a:lnSpc>
                        <a:buFont typeface="Arial" panose="020B0604020202020204" pitchFamily="34" charset="0"/>
                        <a:buChar char="•"/>
                      </a:pPr>
                      <a:r>
                        <a:rPr lang="fr-FR" sz="2000" dirty="0"/>
                        <a:t>Moteur de règle DROOLS</a:t>
                      </a:r>
                    </a:p>
                    <a:p>
                      <a:pPr marL="457200" indent="-457200">
                        <a:lnSpc>
                          <a:spcPct val="150000"/>
                        </a:lnSpc>
                        <a:buFont typeface="Arial" panose="020B0604020202020204" pitchFamily="34" charset="0"/>
                        <a:buChar char="•"/>
                      </a:pPr>
                      <a:r>
                        <a:rPr lang="fr-FR" sz="2000" dirty="0" err="1"/>
                        <a:t>Qr</a:t>
                      </a:r>
                      <a:r>
                        <a:rPr lang="fr-FR" sz="2000" dirty="0"/>
                        <a:t> code Compteur SODECI</a:t>
                      </a:r>
                    </a:p>
                  </a:txBody>
                  <a:tcPr/>
                </a:tc>
                <a:tc>
                  <a:txBody>
                    <a:bodyPr/>
                    <a:lstStyle/>
                    <a:p>
                      <a:pPr marL="457200" indent="-457200">
                        <a:buFont typeface="Arial" panose="020B0604020202020204" pitchFamily="34" charset="0"/>
                        <a:buChar char="•"/>
                      </a:pPr>
                      <a:r>
                        <a:rPr lang="fr-FR" sz="2000" dirty="0"/>
                        <a:t>PEPT</a:t>
                      </a:r>
                    </a:p>
                    <a:p>
                      <a:pPr marL="457200" indent="-457200">
                        <a:buFont typeface="Arial" panose="020B0604020202020204" pitchFamily="34" charset="0"/>
                        <a:buChar char="•"/>
                      </a:pPr>
                      <a:r>
                        <a:rPr lang="fr-FR" sz="2000" dirty="0"/>
                        <a:t>HES/MDM</a:t>
                      </a:r>
                    </a:p>
                    <a:p>
                      <a:pPr marL="457200" indent="-457200">
                        <a:buFont typeface="Arial" panose="020B0604020202020204" pitchFamily="34" charset="0"/>
                        <a:buChar char="•"/>
                      </a:pPr>
                      <a:r>
                        <a:rPr lang="fr-FR" sz="2000" dirty="0"/>
                        <a:t>API NMPF</a:t>
                      </a:r>
                    </a:p>
                  </a:txBody>
                  <a:tcPr/>
                </a:tc>
                <a:tc>
                  <a:txBody>
                    <a:bodyPr/>
                    <a:lstStyle/>
                    <a:p>
                      <a:endParaRPr lang="fr-FR" sz="2400" dirty="0"/>
                    </a:p>
                  </a:txBody>
                  <a:tcPr/>
                </a:tc>
                <a:extLst>
                  <a:ext uri="{0D108BD9-81ED-4DB2-BD59-A6C34878D82A}">
                    <a16:rowId xmlns:a16="http://schemas.microsoft.com/office/drawing/2014/main" val="4026118144"/>
                  </a:ext>
                </a:extLst>
              </a:tr>
              <a:tr h="1666983">
                <a:tc>
                  <a:txBody>
                    <a:bodyPr/>
                    <a:lstStyle/>
                    <a:p>
                      <a:pPr algn="ctr"/>
                      <a:r>
                        <a:rPr lang="fr-FR" sz="2400" b="1" dirty="0"/>
                        <a:t>TIA</a:t>
                      </a:r>
                    </a:p>
                  </a:txBody>
                  <a:tcPr anchor="ctr"/>
                </a:tc>
                <a:tc>
                  <a:txBody>
                    <a:bodyPr/>
                    <a:lstStyle/>
                    <a:p>
                      <a:pPr marL="457200" indent="-457200">
                        <a:lnSpc>
                          <a:spcPct val="150000"/>
                        </a:lnSpc>
                        <a:buFont typeface="Arial" panose="020B0604020202020204" pitchFamily="34" charset="0"/>
                        <a:buChar char="•"/>
                      </a:pPr>
                      <a:r>
                        <a:rPr lang="fr-FR" sz="2000" dirty="0"/>
                        <a:t>HUB IoT avec </a:t>
                      </a:r>
                      <a:r>
                        <a:rPr lang="fr-FR" sz="2000" dirty="0" err="1"/>
                        <a:t>ThingsBoard</a:t>
                      </a:r>
                      <a:endParaRPr lang="fr-FR" sz="2000" dirty="0"/>
                    </a:p>
                    <a:p>
                      <a:pPr marL="457200" indent="-457200">
                        <a:lnSpc>
                          <a:spcPct val="150000"/>
                        </a:lnSpc>
                        <a:buFont typeface="Arial" panose="020B0604020202020204" pitchFamily="34" charset="0"/>
                        <a:buChar char="•"/>
                      </a:pPr>
                      <a:r>
                        <a:rPr lang="fr-FR" sz="2000" dirty="0"/>
                        <a:t>BIG ANALYTICS</a:t>
                      </a:r>
                    </a:p>
                    <a:p>
                      <a:pPr marL="457200" indent="-457200">
                        <a:lnSpc>
                          <a:spcPct val="150000"/>
                        </a:lnSpc>
                        <a:buFont typeface="Arial" panose="020B0604020202020204" pitchFamily="34" charset="0"/>
                        <a:buChar char="•"/>
                      </a:pPr>
                      <a:r>
                        <a:rPr lang="fr-FR" sz="2000" dirty="0"/>
                        <a:t>BIG DATA, KAFKA, SPARK, Microsoft </a:t>
                      </a:r>
                      <a:r>
                        <a:rPr lang="fr-FR" sz="2000" dirty="0" err="1"/>
                        <a:t>Fabric</a:t>
                      </a:r>
                      <a:endParaRPr lang="fr-FR" sz="2000" dirty="0"/>
                    </a:p>
                  </a:txBody>
                  <a:tcPr/>
                </a:tc>
                <a:tc>
                  <a:txBody>
                    <a:bodyPr/>
                    <a:lstStyle/>
                    <a:p>
                      <a:endParaRPr lang="fr-FR" sz="2000" dirty="0"/>
                    </a:p>
                  </a:txBody>
                  <a:tcPr/>
                </a:tc>
                <a:tc>
                  <a:txBody>
                    <a:bodyPr/>
                    <a:lstStyle/>
                    <a:p>
                      <a:endParaRPr lang="fr-FR" sz="2400" dirty="0"/>
                    </a:p>
                  </a:txBody>
                  <a:tcPr/>
                </a:tc>
                <a:extLst>
                  <a:ext uri="{0D108BD9-81ED-4DB2-BD59-A6C34878D82A}">
                    <a16:rowId xmlns:a16="http://schemas.microsoft.com/office/drawing/2014/main" val="368616364"/>
                  </a:ext>
                </a:extLst>
              </a:tr>
              <a:tr h="2762788">
                <a:tc>
                  <a:txBody>
                    <a:bodyPr/>
                    <a:lstStyle/>
                    <a:p>
                      <a:pPr algn="ctr"/>
                      <a:r>
                        <a:rPr lang="fr-FR" sz="2400" b="1" dirty="0"/>
                        <a:t>SILVAIN</a:t>
                      </a:r>
                    </a:p>
                  </a:txBody>
                  <a:tcPr anchor="ctr"/>
                </a:tc>
                <a:tc>
                  <a:txBody>
                    <a:bodyPr/>
                    <a:lstStyle/>
                    <a:p>
                      <a:pPr marL="457200" indent="-457200">
                        <a:lnSpc>
                          <a:spcPct val="150000"/>
                        </a:lnSpc>
                        <a:buFont typeface="Arial" panose="020B0604020202020204" pitchFamily="34" charset="0"/>
                        <a:buChar char="•"/>
                      </a:pPr>
                      <a:r>
                        <a:rPr lang="fr-FR" sz="2000" dirty="0"/>
                        <a:t>METABASE</a:t>
                      </a:r>
                    </a:p>
                    <a:p>
                      <a:pPr marL="457200" indent="-457200">
                        <a:lnSpc>
                          <a:spcPct val="150000"/>
                        </a:lnSpc>
                        <a:buFont typeface="Arial" panose="020B0604020202020204" pitchFamily="34" charset="0"/>
                        <a:buChar char="•"/>
                      </a:pPr>
                      <a:r>
                        <a:rPr lang="fr-FR" sz="2000" dirty="0" err="1"/>
                        <a:t>Reporting</a:t>
                      </a:r>
                      <a:endParaRPr lang="fr-FR" sz="2000" dirty="0"/>
                    </a:p>
                    <a:p>
                      <a:pPr marL="457200" indent="-457200">
                        <a:lnSpc>
                          <a:spcPct val="150000"/>
                        </a:lnSpc>
                        <a:buFont typeface="Arial" panose="020B0604020202020204" pitchFamily="34" charset="0"/>
                        <a:buChar char="•"/>
                      </a:pPr>
                      <a:r>
                        <a:rPr lang="fr-FR" sz="2000" dirty="0"/>
                        <a:t>Supervision SMARTPOS</a:t>
                      </a:r>
                    </a:p>
                    <a:p>
                      <a:pPr marL="457200" marR="0" lvl="0" indent="-457200" algn="l" defTabSz="18288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fr-FR" sz="2000" dirty="0"/>
                        <a:t>BIG DATA, KAFKA, SPARK, Microsoft </a:t>
                      </a:r>
                      <a:r>
                        <a:rPr lang="fr-FR" sz="2000" dirty="0" err="1"/>
                        <a:t>Fabric</a:t>
                      </a:r>
                      <a:endParaRPr lang="fr-FR" sz="2000" dirty="0"/>
                    </a:p>
                    <a:p>
                      <a:pPr marL="0" indent="0">
                        <a:lnSpc>
                          <a:spcPct val="150000"/>
                        </a:lnSpc>
                        <a:buFont typeface="Arial" panose="020B0604020202020204" pitchFamily="34" charset="0"/>
                        <a:buNone/>
                      </a:pPr>
                      <a:endParaRPr lang="fr-FR" sz="2000" dirty="0"/>
                    </a:p>
                  </a:txBody>
                  <a:tcPr/>
                </a:tc>
                <a:tc>
                  <a:txBody>
                    <a:bodyPr/>
                    <a:lstStyle/>
                    <a:p>
                      <a:pPr marL="457200" indent="-457200">
                        <a:buFont typeface="Arial" panose="020B0604020202020204" pitchFamily="34" charset="0"/>
                        <a:buChar char="•"/>
                      </a:pPr>
                      <a:r>
                        <a:rPr lang="fr-FR" sz="2000" dirty="0"/>
                        <a:t>Tableau de Bord DIDS</a:t>
                      </a:r>
                    </a:p>
                    <a:p>
                      <a:pPr marL="457200" indent="-457200">
                        <a:buFont typeface="Arial" panose="020B0604020202020204" pitchFamily="34" charset="0"/>
                        <a:buChar char="•"/>
                      </a:pPr>
                      <a:r>
                        <a:rPr lang="fr-FR" sz="2000" dirty="0"/>
                        <a:t>Tableau de Bord DG/GS2E</a:t>
                      </a:r>
                    </a:p>
                  </a:txBody>
                  <a:tcPr/>
                </a:tc>
                <a:tc>
                  <a:txBody>
                    <a:bodyPr/>
                    <a:lstStyle/>
                    <a:p>
                      <a:endParaRPr lang="fr-FR" sz="2400" dirty="0"/>
                    </a:p>
                  </a:txBody>
                  <a:tcPr/>
                </a:tc>
                <a:extLst>
                  <a:ext uri="{0D108BD9-81ED-4DB2-BD59-A6C34878D82A}">
                    <a16:rowId xmlns:a16="http://schemas.microsoft.com/office/drawing/2014/main" val="786566682"/>
                  </a:ext>
                </a:extLst>
              </a:tr>
            </a:tbl>
          </a:graphicData>
        </a:graphic>
      </p:graphicFrame>
    </p:spTree>
    <p:extLst>
      <p:ext uri="{BB962C8B-B14F-4D97-AF65-F5344CB8AC3E}">
        <p14:creationId xmlns:p14="http://schemas.microsoft.com/office/powerpoint/2010/main" val="3911410761"/>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a:extLst>
              <a:ext uri="{FF2B5EF4-FFF2-40B4-BE49-F238E27FC236}">
                <a16:creationId xmlns:a16="http://schemas.microsoft.com/office/drawing/2014/main" id="{34974C82-E937-4845-8869-557D80FF92D3}"/>
              </a:ext>
            </a:extLst>
          </p:cNvPr>
          <p:cNvGraphicFramePr>
            <a:graphicFrameLocks noGrp="1"/>
          </p:cNvGraphicFramePr>
          <p:nvPr>
            <p:extLst/>
          </p:nvPr>
        </p:nvGraphicFramePr>
        <p:xfrm>
          <a:off x="209312" y="1659068"/>
          <a:ext cx="23965376" cy="11064240"/>
        </p:xfrm>
        <a:graphic>
          <a:graphicData uri="http://schemas.openxmlformats.org/drawingml/2006/table">
            <a:tbl>
              <a:tblPr firstRow="1" bandRow="1"/>
              <a:tblGrid>
                <a:gridCol w="1968956">
                  <a:extLst>
                    <a:ext uri="{9D8B030D-6E8A-4147-A177-3AD203B41FA5}">
                      <a16:colId xmlns:a16="http://schemas.microsoft.com/office/drawing/2014/main" val="3573971642"/>
                    </a:ext>
                  </a:extLst>
                </a:gridCol>
                <a:gridCol w="3490475">
                  <a:extLst>
                    <a:ext uri="{9D8B030D-6E8A-4147-A177-3AD203B41FA5}">
                      <a16:colId xmlns:a16="http://schemas.microsoft.com/office/drawing/2014/main" val="1159781498"/>
                    </a:ext>
                  </a:extLst>
                </a:gridCol>
                <a:gridCol w="2120413">
                  <a:extLst>
                    <a:ext uri="{9D8B030D-6E8A-4147-A177-3AD203B41FA5}">
                      <a16:colId xmlns:a16="http://schemas.microsoft.com/office/drawing/2014/main" val="1251708638"/>
                    </a:ext>
                  </a:extLst>
                </a:gridCol>
                <a:gridCol w="16385532">
                  <a:extLst>
                    <a:ext uri="{9D8B030D-6E8A-4147-A177-3AD203B41FA5}">
                      <a16:colId xmlns:a16="http://schemas.microsoft.com/office/drawing/2014/main" val="3664063306"/>
                    </a:ext>
                  </a:extLst>
                </a:gridCol>
              </a:tblGrid>
              <a:tr h="370840">
                <a:tc>
                  <a:txBody>
                    <a:bodyPr/>
                    <a:lstStyle>
                      <a:lvl1pPr marL="0" algn="l" defTabSz="1828800" rtl="0" eaLnBrk="1" latinLnBrk="0" hangingPunct="1">
                        <a:defRPr sz="3600" b="1" kern="1200">
                          <a:solidFill>
                            <a:schemeClr val="lt1"/>
                          </a:solidFill>
                          <a:latin typeface="Calibri" panose="020F0502020204030204"/>
                        </a:defRPr>
                      </a:lvl1pPr>
                      <a:lvl2pPr marL="914400" algn="l" defTabSz="1828800" rtl="0" eaLnBrk="1" latinLnBrk="0" hangingPunct="1">
                        <a:defRPr sz="3600" b="1" kern="1200">
                          <a:solidFill>
                            <a:schemeClr val="lt1"/>
                          </a:solidFill>
                          <a:latin typeface="Calibri" panose="020F0502020204030204"/>
                        </a:defRPr>
                      </a:lvl2pPr>
                      <a:lvl3pPr marL="1828800" algn="l" defTabSz="1828800" rtl="0" eaLnBrk="1" latinLnBrk="0" hangingPunct="1">
                        <a:defRPr sz="3600" b="1" kern="1200">
                          <a:solidFill>
                            <a:schemeClr val="lt1"/>
                          </a:solidFill>
                          <a:latin typeface="Calibri" panose="020F0502020204030204"/>
                        </a:defRPr>
                      </a:lvl3pPr>
                      <a:lvl4pPr marL="2743200" algn="l" defTabSz="1828800" rtl="0" eaLnBrk="1" latinLnBrk="0" hangingPunct="1">
                        <a:defRPr sz="3600" b="1" kern="1200">
                          <a:solidFill>
                            <a:schemeClr val="lt1"/>
                          </a:solidFill>
                          <a:latin typeface="Calibri" panose="020F0502020204030204"/>
                        </a:defRPr>
                      </a:lvl4pPr>
                      <a:lvl5pPr marL="3657600" algn="l" defTabSz="1828800" rtl="0" eaLnBrk="1" latinLnBrk="0" hangingPunct="1">
                        <a:defRPr sz="3600" b="1" kern="1200">
                          <a:solidFill>
                            <a:schemeClr val="lt1"/>
                          </a:solidFill>
                          <a:latin typeface="Calibri" panose="020F0502020204030204"/>
                        </a:defRPr>
                      </a:lvl5pPr>
                      <a:lvl6pPr marL="4572000" algn="l" defTabSz="1828800" rtl="0" eaLnBrk="1" latinLnBrk="0" hangingPunct="1">
                        <a:defRPr sz="3600" b="1" kern="1200">
                          <a:solidFill>
                            <a:schemeClr val="lt1"/>
                          </a:solidFill>
                          <a:latin typeface="Calibri" panose="020F0502020204030204"/>
                        </a:defRPr>
                      </a:lvl6pPr>
                      <a:lvl7pPr marL="5486400" algn="l" defTabSz="1828800" rtl="0" eaLnBrk="1" latinLnBrk="0" hangingPunct="1">
                        <a:defRPr sz="3600" b="1" kern="1200">
                          <a:solidFill>
                            <a:schemeClr val="lt1"/>
                          </a:solidFill>
                          <a:latin typeface="Calibri" panose="020F0502020204030204"/>
                        </a:defRPr>
                      </a:lvl7pPr>
                      <a:lvl8pPr marL="6400800" algn="l" defTabSz="1828800" rtl="0" eaLnBrk="1" latinLnBrk="0" hangingPunct="1">
                        <a:defRPr sz="3600" b="1" kern="1200">
                          <a:solidFill>
                            <a:schemeClr val="lt1"/>
                          </a:solidFill>
                          <a:latin typeface="Calibri" panose="020F0502020204030204"/>
                        </a:defRPr>
                      </a:lvl8pPr>
                      <a:lvl9pPr marL="7315200" algn="l" defTabSz="1828800" rtl="0" eaLnBrk="1" latinLnBrk="0" hangingPunct="1">
                        <a:defRPr sz="3600" b="1" kern="1200">
                          <a:solidFill>
                            <a:schemeClr val="lt1"/>
                          </a:solidFill>
                          <a:latin typeface="Calibri" panose="020F0502020204030204"/>
                        </a:defRPr>
                      </a:lvl9pPr>
                    </a:lstStyle>
                    <a:p>
                      <a:r>
                        <a:rPr lang="fr-FR" dirty="0"/>
                        <a:t>Années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1828800" rtl="0" eaLnBrk="1" latinLnBrk="0" hangingPunct="1">
                        <a:defRPr sz="3600" b="1" kern="1200">
                          <a:solidFill>
                            <a:schemeClr val="lt1"/>
                          </a:solidFill>
                          <a:latin typeface="Calibri" panose="020F0502020204030204"/>
                        </a:defRPr>
                      </a:lvl1pPr>
                      <a:lvl2pPr marL="914400" algn="l" defTabSz="1828800" rtl="0" eaLnBrk="1" latinLnBrk="0" hangingPunct="1">
                        <a:defRPr sz="3600" b="1" kern="1200">
                          <a:solidFill>
                            <a:schemeClr val="lt1"/>
                          </a:solidFill>
                          <a:latin typeface="Calibri" panose="020F0502020204030204"/>
                        </a:defRPr>
                      </a:lvl2pPr>
                      <a:lvl3pPr marL="1828800" algn="l" defTabSz="1828800" rtl="0" eaLnBrk="1" latinLnBrk="0" hangingPunct="1">
                        <a:defRPr sz="3600" b="1" kern="1200">
                          <a:solidFill>
                            <a:schemeClr val="lt1"/>
                          </a:solidFill>
                          <a:latin typeface="Calibri" panose="020F0502020204030204"/>
                        </a:defRPr>
                      </a:lvl3pPr>
                      <a:lvl4pPr marL="2743200" algn="l" defTabSz="1828800" rtl="0" eaLnBrk="1" latinLnBrk="0" hangingPunct="1">
                        <a:defRPr sz="3600" b="1" kern="1200">
                          <a:solidFill>
                            <a:schemeClr val="lt1"/>
                          </a:solidFill>
                          <a:latin typeface="Calibri" panose="020F0502020204030204"/>
                        </a:defRPr>
                      </a:lvl4pPr>
                      <a:lvl5pPr marL="3657600" algn="l" defTabSz="1828800" rtl="0" eaLnBrk="1" latinLnBrk="0" hangingPunct="1">
                        <a:defRPr sz="3600" b="1" kern="1200">
                          <a:solidFill>
                            <a:schemeClr val="lt1"/>
                          </a:solidFill>
                          <a:latin typeface="Calibri" panose="020F0502020204030204"/>
                        </a:defRPr>
                      </a:lvl5pPr>
                      <a:lvl6pPr marL="4572000" algn="l" defTabSz="1828800" rtl="0" eaLnBrk="1" latinLnBrk="0" hangingPunct="1">
                        <a:defRPr sz="3600" b="1" kern="1200">
                          <a:solidFill>
                            <a:schemeClr val="lt1"/>
                          </a:solidFill>
                          <a:latin typeface="Calibri" panose="020F0502020204030204"/>
                        </a:defRPr>
                      </a:lvl6pPr>
                      <a:lvl7pPr marL="5486400" algn="l" defTabSz="1828800" rtl="0" eaLnBrk="1" latinLnBrk="0" hangingPunct="1">
                        <a:defRPr sz="3600" b="1" kern="1200">
                          <a:solidFill>
                            <a:schemeClr val="lt1"/>
                          </a:solidFill>
                          <a:latin typeface="Calibri" panose="020F0502020204030204"/>
                        </a:defRPr>
                      </a:lvl7pPr>
                      <a:lvl8pPr marL="6400800" algn="l" defTabSz="1828800" rtl="0" eaLnBrk="1" latinLnBrk="0" hangingPunct="1">
                        <a:defRPr sz="3600" b="1" kern="1200">
                          <a:solidFill>
                            <a:schemeClr val="lt1"/>
                          </a:solidFill>
                          <a:latin typeface="Calibri" panose="020F0502020204030204"/>
                        </a:defRPr>
                      </a:lvl8pPr>
                      <a:lvl9pPr marL="7315200" algn="l" defTabSz="1828800" rtl="0" eaLnBrk="1" latinLnBrk="0" hangingPunct="1">
                        <a:defRPr sz="3600" b="1" kern="1200">
                          <a:solidFill>
                            <a:schemeClr val="lt1"/>
                          </a:solidFill>
                          <a:latin typeface="Calibri" panose="020F0502020204030204"/>
                        </a:defRPr>
                      </a:lvl9pPr>
                    </a:lstStyle>
                    <a:p>
                      <a:r>
                        <a:rPr lang="fr-FR" dirty="0"/>
                        <a:t>Décision CVATL</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1828800" rtl="0" eaLnBrk="1" latinLnBrk="0" hangingPunct="1">
                        <a:defRPr sz="3600" b="1" kern="1200">
                          <a:solidFill>
                            <a:schemeClr val="lt1"/>
                          </a:solidFill>
                          <a:latin typeface="Calibri" panose="020F0502020204030204"/>
                        </a:defRPr>
                      </a:lvl1pPr>
                      <a:lvl2pPr marL="914400" algn="l" defTabSz="1828800" rtl="0" eaLnBrk="1" latinLnBrk="0" hangingPunct="1">
                        <a:defRPr sz="3600" b="1" kern="1200">
                          <a:solidFill>
                            <a:schemeClr val="lt1"/>
                          </a:solidFill>
                          <a:latin typeface="Calibri" panose="020F0502020204030204"/>
                        </a:defRPr>
                      </a:lvl2pPr>
                      <a:lvl3pPr marL="1828800" algn="l" defTabSz="1828800" rtl="0" eaLnBrk="1" latinLnBrk="0" hangingPunct="1">
                        <a:defRPr sz="3600" b="1" kern="1200">
                          <a:solidFill>
                            <a:schemeClr val="lt1"/>
                          </a:solidFill>
                          <a:latin typeface="Calibri" panose="020F0502020204030204"/>
                        </a:defRPr>
                      </a:lvl3pPr>
                      <a:lvl4pPr marL="2743200" algn="l" defTabSz="1828800" rtl="0" eaLnBrk="1" latinLnBrk="0" hangingPunct="1">
                        <a:defRPr sz="3600" b="1" kern="1200">
                          <a:solidFill>
                            <a:schemeClr val="lt1"/>
                          </a:solidFill>
                          <a:latin typeface="Calibri" panose="020F0502020204030204"/>
                        </a:defRPr>
                      </a:lvl4pPr>
                      <a:lvl5pPr marL="3657600" algn="l" defTabSz="1828800" rtl="0" eaLnBrk="1" latinLnBrk="0" hangingPunct="1">
                        <a:defRPr sz="3600" b="1" kern="1200">
                          <a:solidFill>
                            <a:schemeClr val="lt1"/>
                          </a:solidFill>
                          <a:latin typeface="Calibri" panose="020F0502020204030204"/>
                        </a:defRPr>
                      </a:lvl5pPr>
                      <a:lvl6pPr marL="4572000" algn="l" defTabSz="1828800" rtl="0" eaLnBrk="1" latinLnBrk="0" hangingPunct="1">
                        <a:defRPr sz="3600" b="1" kern="1200">
                          <a:solidFill>
                            <a:schemeClr val="lt1"/>
                          </a:solidFill>
                          <a:latin typeface="Calibri" panose="020F0502020204030204"/>
                        </a:defRPr>
                      </a:lvl6pPr>
                      <a:lvl7pPr marL="5486400" algn="l" defTabSz="1828800" rtl="0" eaLnBrk="1" latinLnBrk="0" hangingPunct="1">
                        <a:defRPr sz="3600" b="1" kern="1200">
                          <a:solidFill>
                            <a:schemeClr val="lt1"/>
                          </a:solidFill>
                          <a:latin typeface="Calibri" panose="020F0502020204030204"/>
                        </a:defRPr>
                      </a:lvl7pPr>
                      <a:lvl8pPr marL="6400800" algn="l" defTabSz="1828800" rtl="0" eaLnBrk="1" latinLnBrk="0" hangingPunct="1">
                        <a:defRPr sz="3600" b="1" kern="1200">
                          <a:solidFill>
                            <a:schemeClr val="lt1"/>
                          </a:solidFill>
                          <a:latin typeface="Calibri" panose="020F0502020204030204"/>
                        </a:defRPr>
                      </a:lvl8pPr>
                      <a:lvl9pPr marL="7315200" algn="l" defTabSz="1828800" rtl="0" eaLnBrk="1" latinLnBrk="0" hangingPunct="1">
                        <a:defRPr sz="3600" b="1" kern="1200">
                          <a:solidFill>
                            <a:schemeClr val="lt1"/>
                          </a:solidFill>
                          <a:latin typeface="Calibri" panose="020F0502020204030204"/>
                        </a:defRPr>
                      </a:lvl9pPr>
                    </a:lstStyle>
                    <a:p>
                      <a:r>
                        <a:rPr lang="fr-FR" dirty="0"/>
                        <a:t>Nombre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1828800" rtl="0" eaLnBrk="1" latinLnBrk="0" hangingPunct="1">
                        <a:defRPr sz="3600" b="1" kern="1200">
                          <a:solidFill>
                            <a:schemeClr val="lt1"/>
                          </a:solidFill>
                          <a:latin typeface="Calibri" panose="020F0502020204030204"/>
                        </a:defRPr>
                      </a:lvl1pPr>
                      <a:lvl2pPr marL="914400" algn="l" defTabSz="1828800" rtl="0" eaLnBrk="1" latinLnBrk="0" hangingPunct="1">
                        <a:defRPr sz="3600" b="1" kern="1200">
                          <a:solidFill>
                            <a:schemeClr val="lt1"/>
                          </a:solidFill>
                          <a:latin typeface="Calibri" panose="020F0502020204030204"/>
                        </a:defRPr>
                      </a:lvl2pPr>
                      <a:lvl3pPr marL="1828800" algn="l" defTabSz="1828800" rtl="0" eaLnBrk="1" latinLnBrk="0" hangingPunct="1">
                        <a:defRPr sz="3600" b="1" kern="1200">
                          <a:solidFill>
                            <a:schemeClr val="lt1"/>
                          </a:solidFill>
                          <a:latin typeface="Calibri" panose="020F0502020204030204"/>
                        </a:defRPr>
                      </a:lvl3pPr>
                      <a:lvl4pPr marL="2743200" algn="l" defTabSz="1828800" rtl="0" eaLnBrk="1" latinLnBrk="0" hangingPunct="1">
                        <a:defRPr sz="3600" b="1" kern="1200">
                          <a:solidFill>
                            <a:schemeClr val="lt1"/>
                          </a:solidFill>
                          <a:latin typeface="Calibri" panose="020F0502020204030204"/>
                        </a:defRPr>
                      </a:lvl4pPr>
                      <a:lvl5pPr marL="3657600" algn="l" defTabSz="1828800" rtl="0" eaLnBrk="1" latinLnBrk="0" hangingPunct="1">
                        <a:defRPr sz="3600" b="1" kern="1200">
                          <a:solidFill>
                            <a:schemeClr val="lt1"/>
                          </a:solidFill>
                          <a:latin typeface="Calibri" panose="020F0502020204030204"/>
                        </a:defRPr>
                      </a:lvl5pPr>
                      <a:lvl6pPr marL="4572000" algn="l" defTabSz="1828800" rtl="0" eaLnBrk="1" latinLnBrk="0" hangingPunct="1">
                        <a:defRPr sz="3600" b="1" kern="1200">
                          <a:solidFill>
                            <a:schemeClr val="lt1"/>
                          </a:solidFill>
                          <a:latin typeface="Calibri" panose="020F0502020204030204"/>
                        </a:defRPr>
                      </a:lvl6pPr>
                      <a:lvl7pPr marL="5486400" algn="l" defTabSz="1828800" rtl="0" eaLnBrk="1" latinLnBrk="0" hangingPunct="1">
                        <a:defRPr sz="3600" b="1" kern="1200">
                          <a:solidFill>
                            <a:schemeClr val="lt1"/>
                          </a:solidFill>
                          <a:latin typeface="Calibri" panose="020F0502020204030204"/>
                        </a:defRPr>
                      </a:lvl7pPr>
                      <a:lvl8pPr marL="6400800" algn="l" defTabSz="1828800" rtl="0" eaLnBrk="1" latinLnBrk="0" hangingPunct="1">
                        <a:defRPr sz="3600" b="1" kern="1200">
                          <a:solidFill>
                            <a:schemeClr val="lt1"/>
                          </a:solidFill>
                          <a:latin typeface="Calibri" panose="020F0502020204030204"/>
                        </a:defRPr>
                      </a:lvl8pPr>
                      <a:lvl9pPr marL="7315200" algn="l" defTabSz="1828800" rtl="0" eaLnBrk="1" latinLnBrk="0" hangingPunct="1">
                        <a:defRPr sz="3600" b="1" kern="1200">
                          <a:solidFill>
                            <a:schemeClr val="lt1"/>
                          </a:solidFill>
                          <a:latin typeface="Calibri" panose="020F0502020204030204"/>
                        </a:defRPr>
                      </a:lvl9pPr>
                    </a:lstStyle>
                    <a:p>
                      <a:r>
                        <a:rPr lang="fr-FR" dirty="0"/>
                        <a:t>Liste de projets ou applications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381950295"/>
                  </a:ext>
                </a:extLst>
              </a:tr>
              <a:tr h="370840">
                <a:tc rowSpan="2">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2019</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Go</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8</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 HRA | Ms Exchange | Active Directory | Smart </a:t>
                      </a:r>
                      <a:r>
                        <a:rPr lang="fr-FR" dirty="0" err="1"/>
                        <a:t>Vending</a:t>
                      </a:r>
                      <a:r>
                        <a:rPr lang="fr-FR" dirty="0"/>
                        <a:t> | COS Centre d’appel |SARA CIE | ACE Vision | </a:t>
                      </a:r>
                      <a:r>
                        <a:rPr lang="fr-FR" dirty="0" err="1"/>
                        <a:t>Scenator</a:t>
                      </a:r>
                      <a:r>
                        <a:rPr lang="fr-FR" dirty="0"/>
                        <a:t> Mobile |</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298876932"/>
                  </a:ext>
                </a:extLst>
              </a:tr>
              <a:tr h="370840">
                <a:tc vMerge="1">
                  <a:txBody>
                    <a:bodyPr/>
                    <a:lstStyle/>
                    <a:p>
                      <a:endParaRPr lang="fr-FR" dirty="0"/>
                    </a:p>
                  </a:txBody>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No Go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6</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 ESB API | SMARTCONTROL | SMARTAMI | E-Agence CIE &amp; SODECI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307229342"/>
                  </a:ext>
                </a:extLst>
              </a:tr>
              <a:tr h="370840">
                <a:tc rowSpan="2">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2020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Go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14</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 DIVIPOST | E-Agence | PRIS | J@DE | THEMIS | Tableau de bord DG SODECI | MDA | PRI DME | QUALIPRO | MA2E | Envoi SMS | WIFI Univers | SMARTAMI | HRA</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3342489093"/>
                  </a:ext>
                </a:extLst>
              </a:tr>
              <a:tr h="370840">
                <a:tc vMerge="1">
                  <a:txBody>
                    <a:bodyPr/>
                    <a:lstStyle/>
                    <a:p>
                      <a:endParaRPr lang="fr-FR" dirty="0"/>
                    </a:p>
                  </a:txBody>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No Go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12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 SMARTCONTROL | Agrégateur de paiement API NMPF | ESB API | Energie Livrée | GMAO CIE | Smart Management System | PRESTFAM / EBULL | SMART POSTE | SID | PAM | ASMAR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898990660"/>
                  </a:ext>
                </a:extLst>
              </a:tr>
              <a:tr h="370840">
                <a:tc rowSpan="2">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2021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Go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17</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 SID | PAM  | SMARTSLS | Refonte infrastructure serveurs et de stockage | ASMAR | INTERFACE AD HR | TABLEAU DE BORD DG GS2E | Ms EXCHANGE 2019 | Ms ORCHESTRATOR | SIGNATURE ELECTRONIQUE | PORTAIL DE GESTION DES TRAVAUX SUR LES RESEAUX EAU ET ELCTRICITE (PGT) | ESBAPI | MIGRATION ISIE V6.10 vers V700 | SISCIE | Transfert sécurisé de Fichiers serveur SFTP SGBCI-CIE | INTRANET GROUPE | AMI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37183687"/>
                  </a:ext>
                </a:extLst>
              </a:tr>
              <a:tr h="370840">
                <a:tc vMerge="1">
                  <a:txBody>
                    <a:bodyPr/>
                    <a:lstStyle/>
                    <a:p>
                      <a:endParaRPr lang="fr-FR" dirty="0"/>
                    </a:p>
                  </a:txBody>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No Go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13</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1828800" rtl="0" eaLnBrk="1" latinLnBrk="0" hangingPunct="1">
                        <a:defRPr sz="3600" kern="1200">
                          <a:solidFill>
                            <a:schemeClr val="dk1"/>
                          </a:solidFill>
                          <a:latin typeface="Calibri" panose="020F0502020204030204"/>
                        </a:defRPr>
                      </a:lvl1pPr>
                      <a:lvl2pPr marL="914400" algn="l" defTabSz="1828800" rtl="0" eaLnBrk="1" latinLnBrk="0" hangingPunct="1">
                        <a:defRPr sz="3600" kern="1200">
                          <a:solidFill>
                            <a:schemeClr val="dk1"/>
                          </a:solidFill>
                          <a:latin typeface="Calibri" panose="020F0502020204030204"/>
                        </a:defRPr>
                      </a:lvl2pPr>
                      <a:lvl3pPr marL="1828800" algn="l" defTabSz="1828800" rtl="0" eaLnBrk="1" latinLnBrk="0" hangingPunct="1">
                        <a:defRPr sz="3600" kern="1200">
                          <a:solidFill>
                            <a:schemeClr val="dk1"/>
                          </a:solidFill>
                          <a:latin typeface="Calibri" panose="020F0502020204030204"/>
                        </a:defRPr>
                      </a:lvl3pPr>
                      <a:lvl4pPr marL="2743200" algn="l" defTabSz="1828800" rtl="0" eaLnBrk="1" latinLnBrk="0" hangingPunct="1">
                        <a:defRPr sz="3600" kern="1200">
                          <a:solidFill>
                            <a:schemeClr val="dk1"/>
                          </a:solidFill>
                          <a:latin typeface="Calibri" panose="020F0502020204030204"/>
                        </a:defRPr>
                      </a:lvl4pPr>
                      <a:lvl5pPr marL="3657600" algn="l" defTabSz="1828800" rtl="0" eaLnBrk="1" latinLnBrk="0" hangingPunct="1">
                        <a:defRPr sz="3600" kern="1200">
                          <a:solidFill>
                            <a:schemeClr val="dk1"/>
                          </a:solidFill>
                          <a:latin typeface="Calibri" panose="020F0502020204030204"/>
                        </a:defRPr>
                      </a:lvl5pPr>
                      <a:lvl6pPr marL="4572000" algn="l" defTabSz="1828800" rtl="0" eaLnBrk="1" latinLnBrk="0" hangingPunct="1">
                        <a:defRPr sz="3600" kern="1200">
                          <a:solidFill>
                            <a:schemeClr val="dk1"/>
                          </a:solidFill>
                          <a:latin typeface="Calibri" panose="020F0502020204030204"/>
                        </a:defRPr>
                      </a:lvl6pPr>
                      <a:lvl7pPr marL="5486400" algn="l" defTabSz="1828800" rtl="0" eaLnBrk="1" latinLnBrk="0" hangingPunct="1">
                        <a:defRPr sz="3600" kern="1200">
                          <a:solidFill>
                            <a:schemeClr val="dk1"/>
                          </a:solidFill>
                          <a:latin typeface="Calibri" panose="020F0502020204030204"/>
                        </a:defRPr>
                      </a:lvl7pPr>
                      <a:lvl8pPr marL="6400800" algn="l" defTabSz="1828800" rtl="0" eaLnBrk="1" latinLnBrk="0" hangingPunct="1">
                        <a:defRPr sz="3600" kern="1200">
                          <a:solidFill>
                            <a:schemeClr val="dk1"/>
                          </a:solidFill>
                          <a:latin typeface="Calibri" panose="020F0502020204030204"/>
                        </a:defRPr>
                      </a:lvl8pPr>
                      <a:lvl9pPr marL="7315200" algn="l" defTabSz="1828800" rtl="0" eaLnBrk="1" latinLnBrk="0" hangingPunct="1">
                        <a:defRPr sz="3600" kern="1200">
                          <a:solidFill>
                            <a:schemeClr val="dk1"/>
                          </a:solidFill>
                          <a:latin typeface="Calibri" panose="020F0502020204030204"/>
                        </a:defRPr>
                      </a:lvl9pPr>
                    </a:lstStyle>
                    <a:p>
                      <a:r>
                        <a:rPr lang="fr-FR" dirty="0"/>
                        <a:t>| CORIF | CASHONE ERB | SMARTCONTROL | ACE VISION POSTE SOURCE | PREMYS HOSTO SODECI | CISCO NAC | AGIRH | LOGEB CLSG |  e-Banking | CASHONE V3 - Interfaçages avec LOGEB et GESICA | RECONCILIATION HR – AD/JADE/SAPHIR V2/SMART VEND  | Plateforme de vidéo verbalisation | GACI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3246374786"/>
                  </a:ext>
                </a:extLst>
              </a:tr>
            </a:tbl>
          </a:graphicData>
        </a:graphic>
      </p:graphicFrame>
      <p:sp>
        <p:nvSpPr>
          <p:cNvPr id="4" name="Rectangle 2">
            <a:extLst>
              <a:ext uri="{FF2B5EF4-FFF2-40B4-BE49-F238E27FC236}">
                <a16:creationId xmlns:a16="http://schemas.microsoft.com/office/drawing/2014/main" id="{CFAD1A35-47D5-4230-9F71-9E126D754328}"/>
              </a:ext>
            </a:extLst>
          </p:cNvPr>
          <p:cNvSpPr txBox="1">
            <a:spLocks noChangeArrowheads="1"/>
          </p:cNvSpPr>
          <p:nvPr/>
        </p:nvSpPr>
        <p:spPr bwMode="auto">
          <a:xfrm>
            <a:off x="2940424" y="215154"/>
            <a:ext cx="19130682" cy="99269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lvl="0">
              <a:lnSpc>
                <a:spcPct val="90000"/>
              </a:lnSpc>
              <a:spcBef>
                <a:spcPct val="0"/>
              </a:spcBef>
              <a:buNone/>
              <a:defRPr sz="2800" b="1">
                <a:solidFill>
                  <a:schemeClr val="bg1"/>
                </a:solidFill>
                <a:latin typeface="Trebuchet MS" pitchFamily="34" charset="0"/>
                <a:ea typeface="ＭＳ Ｐゴシック" pitchFamily="-111" charset="-128"/>
                <a:cs typeface="+mj-cs"/>
              </a:defRPr>
            </a:lvl1pPr>
            <a:lvl2pPr algn="l" rtl="0" eaLnBrk="0" fontAlgn="base" hangingPunct="0">
              <a:spcBef>
                <a:spcPct val="0"/>
              </a:spcBef>
              <a:spcAft>
                <a:spcPct val="0"/>
              </a:spcAft>
              <a:defRPr sz="4400">
                <a:solidFill>
                  <a:schemeClr val="tx1"/>
                </a:solidFill>
                <a:latin typeface="Arial" pitchFamily="-111" charset="0"/>
                <a:ea typeface="MS PGothic" pitchFamily="34" charset="-128"/>
              </a:defRPr>
            </a:lvl2pPr>
            <a:lvl3pPr algn="l" rtl="0" eaLnBrk="0" fontAlgn="base" hangingPunct="0">
              <a:spcBef>
                <a:spcPct val="0"/>
              </a:spcBef>
              <a:spcAft>
                <a:spcPct val="0"/>
              </a:spcAft>
              <a:defRPr sz="4400">
                <a:solidFill>
                  <a:schemeClr val="tx1"/>
                </a:solidFill>
                <a:latin typeface="Arial" pitchFamily="-111" charset="0"/>
                <a:ea typeface="MS PGothic" pitchFamily="34" charset="-128"/>
              </a:defRPr>
            </a:lvl3pPr>
            <a:lvl4pPr algn="l" rtl="0" eaLnBrk="0" fontAlgn="base" hangingPunct="0">
              <a:spcBef>
                <a:spcPct val="0"/>
              </a:spcBef>
              <a:spcAft>
                <a:spcPct val="0"/>
              </a:spcAft>
              <a:defRPr sz="4400">
                <a:solidFill>
                  <a:schemeClr val="tx1"/>
                </a:solidFill>
                <a:latin typeface="Arial" pitchFamily="-111" charset="0"/>
                <a:ea typeface="MS PGothic" pitchFamily="34" charset="-128"/>
              </a:defRPr>
            </a:lvl4pPr>
            <a:lvl5pPr algn="l" rtl="0" eaLnBrk="0" fontAlgn="base" hangingPunct="0">
              <a:spcBef>
                <a:spcPct val="0"/>
              </a:spcBef>
              <a:spcAft>
                <a:spcPct val="0"/>
              </a:spcAft>
              <a:defRPr sz="4400">
                <a:solidFill>
                  <a:schemeClr val="tx1"/>
                </a:solidFill>
                <a:latin typeface="Arial" pitchFamily="-111" charset="0"/>
                <a:ea typeface="MS PGothic" pitchFamily="34" charset="-128"/>
              </a:defRPr>
            </a:lvl5pPr>
            <a:lvl6pPr marL="457200" algn="l" rtl="0" fontAlgn="base">
              <a:spcBef>
                <a:spcPct val="0"/>
              </a:spcBef>
              <a:spcAft>
                <a:spcPct val="0"/>
              </a:spcAft>
              <a:defRPr sz="4400">
                <a:solidFill>
                  <a:schemeClr val="tx1"/>
                </a:solidFill>
                <a:latin typeface="Arial" pitchFamily="-111" charset="0"/>
              </a:defRPr>
            </a:lvl6pPr>
            <a:lvl7pPr marL="914400" algn="l" rtl="0" fontAlgn="base">
              <a:spcBef>
                <a:spcPct val="0"/>
              </a:spcBef>
              <a:spcAft>
                <a:spcPct val="0"/>
              </a:spcAft>
              <a:defRPr sz="4400">
                <a:solidFill>
                  <a:schemeClr val="tx1"/>
                </a:solidFill>
                <a:latin typeface="Arial" pitchFamily="-111" charset="0"/>
              </a:defRPr>
            </a:lvl7pPr>
            <a:lvl8pPr marL="1371600" algn="l" rtl="0" fontAlgn="base">
              <a:spcBef>
                <a:spcPct val="0"/>
              </a:spcBef>
              <a:spcAft>
                <a:spcPct val="0"/>
              </a:spcAft>
              <a:defRPr sz="4400">
                <a:solidFill>
                  <a:schemeClr val="tx1"/>
                </a:solidFill>
                <a:latin typeface="Arial" pitchFamily="-111" charset="0"/>
              </a:defRPr>
            </a:lvl8pPr>
            <a:lvl9pPr marL="1828800" algn="l" rtl="0" fontAlgn="base">
              <a:spcBef>
                <a:spcPct val="0"/>
              </a:spcBef>
              <a:spcAft>
                <a:spcPct val="0"/>
              </a:spcAft>
              <a:defRPr sz="4400">
                <a:solidFill>
                  <a:schemeClr val="tx1"/>
                </a:solidFill>
                <a:latin typeface="Arial" pitchFamily="-111" charset="0"/>
              </a:defRPr>
            </a:lvl9pPr>
          </a:lstStyle>
          <a:p>
            <a:pPr marL="0" marR="0" lvl="0" indent="0" defTabSz="914400" eaLnBrk="1" fontAlgn="auto" latinLnBrk="0" hangingPunct="1">
              <a:lnSpc>
                <a:spcPct val="90000"/>
              </a:lnSpc>
              <a:spcBef>
                <a:spcPct val="0"/>
              </a:spcBef>
              <a:spcAft>
                <a:spcPts val="0"/>
              </a:spcAft>
              <a:buClrTx/>
              <a:buSzTx/>
              <a:buFontTx/>
              <a:buNone/>
              <a:tabLst/>
              <a:defRPr/>
            </a:pPr>
            <a:r>
              <a:rPr kumimoji="0" lang="fr-FR" sz="4800" b="1" i="0" u="none" strike="noStrike" kern="0" cap="none" spc="0" normalizeH="0" baseline="0" noProof="0" dirty="0">
                <a:ln>
                  <a:noFill/>
                </a:ln>
                <a:solidFill>
                  <a:schemeClr val="tx1"/>
                </a:solidFill>
                <a:effectLst/>
                <a:uLnTx/>
                <a:uFillTx/>
                <a:latin typeface="Trebuchet MS" pitchFamily="34" charset="0"/>
                <a:ea typeface="ＭＳ Ｐゴシック" pitchFamily="-111" charset="-128"/>
                <a:cs typeface="+mj-cs"/>
              </a:rPr>
              <a:t>Liste d’applications ou projets passés au CVATL: 2019-2023</a:t>
            </a:r>
          </a:p>
        </p:txBody>
      </p:sp>
    </p:spTree>
    <p:extLst>
      <p:ext uri="{BB962C8B-B14F-4D97-AF65-F5344CB8AC3E}">
        <p14:creationId xmlns:p14="http://schemas.microsoft.com/office/powerpoint/2010/main" val="23104966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29Bq0x_g9USel9y5uPmAp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q9cytvXA7k6950bF1TeRU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0F5okBf35UqovpANQ4rB0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agzGkxt0P0umgGyYYhzeR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MGj5ZHKbUq.17yB4qn_l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r5CyyxF.lk.ADupUkor1U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JL3uAmkeeU2BkWuj04oaoA"/>
</p:tagLst>
</file>

<file path=ppt/theme/theme1.xml><?xml version="1.0" encoding="utf-8"?>
<a:theme xmlns:a="http://schemas.openxmlformats.org/drawingml/2006/main" name="Office Theme">
  <a:themeElements>
    <a:clrScheme name="Personnalisé 19">
      <a:dk1>
        <a:sysClr val="windowText" lastClr="000000"/>
      </a:dk1>
      <a:lt1>
        <a:sysClr val="window" lastClr="FFFFFF"/>
      </a:lt1>
      <a:dk2>
        <a:srgbClr val="3F3F3F"/>
      </a:dk2>
      <a:lt2>
        <a:srgbClr val="E7E6E6"/>
      </a:lt2>
      <a:accent1>
        <a:srgbClr val="FF9900"/>
      </a:accent1>
      <a:accent2>
        <a:srgbClr val="3A3838"/>
      </a:accent2>
      <a:accent3>
        <a:srgbClr val="A5A5A5"/>
      </a:accent3>
      <a:accent4>
        <a:srgbClr val="BFBFBF"/>
      </a:accent4>
      <a:accent5>
        <a:srgbClr val="FFFFFF"/>
      </a:accent5>
      <a:accent6>
        <a:srgbClr val="7F7F7F"/>
      </a:accent6>
      <a:hlink>
        <a:srgbClr val="0563C1"/>
      </a:hlink>
      <a:folHlink>
        <a:srgbClr val="954F72"/>
      </a:folHlink>
    </a:clrScheme>
    <a:fontScheme name="Coals &amp; Minerals">
      <a:majorFont>
        <a:latin typeface="Roboto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803</TotalTime>
  <Words>1549</Words>
  <Application>Microsoft Office PowerPoint</Application>
  <PresentationFormat>Personnalisé</PresentationFormat>
  <Paragraphs>267</Paragraphs>
  <Slides>18</Slides>
  <Notes>1</Notes>
  <HiddenSlides>0</HiddenSlides>
  <MMClips>0</MMClips>
  <ScaleCrop>false</ScaleCrop>
  <HeadingPairs>
    <vt:vector size="6" baseType="variant">
      <vt:variant>
        <vt:lpstr>Polices utilisées</vt:lpstr>
      </vt:variant>
      <vt:variant>
        <vt:i4>13</vt:i4>
      </vt:variant>
      <vt:variant>
        <vt:lpstr>Thème</vt:lpstr>
      </vt:variant>
      <vt:variant>
        <vt:i4>1</vt:i4>
      </vt:variant>
      <vt:variant>
        <vt:lpstr>Titres des diapositives</vt:lpstr>
      </vt:variant>
      <vt:variant>
        <vt:i4>18</vt:i4>
      </vt:variant>
    </vt:vector>
  </HeadingPairs>
  <TitlesOfParts>
    <vt:vector size="32" baseType="lpstr">
      <vt:lpstr>ＭＳ Ｐゴシック</vt:lpstr>
      <vt:lpstr>Arial</vt:lpstr>
      <vt:lpstr>Calibri</vt:lpstr>
      <vt:lpstr>Frutiger 55 Roman</vt:lpstr>
      <vt:lpstr>Montserrat</vt:lpstr>
      <vt:lpstr>Montserrat SemiBold</vt:lpstr>
      <vt:lpstr>Open Sans</vt:lpstr>
      <vt:lpstr>Open Sans Light</vt:lpstr>
      <vt:lpstr>Poppins SemiBold</vt:lpstr>
      <vt:lpstr>Roboto Black</vt:lpstr>
      <vt:lpstr>Trebuchet MS</vt:lpstr>
      <vt:lpstr>Wingdings</vt:lpstr>
      <vt:lpstr>ヒラギノ角ゴ Pro W3</vt:lpstr>
      <vt:lpstr>Office Theme</vt:lpstr>
      <vt:lpstr>Présentation PowerPoint</vt:lpstr>
      <vt:lpstr>Présentation PowerPoint</vt:lpstr>
      <vt:lpstr>Présentation PowerPoint</vt:lpstr>
      <vt:lpstr>Présentation PowerPoint</vt:lpstr>
      <vt:lpstr>  Les activités clés</vt:lpstr>
      <vt:lpstr>  Les activités clés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JafarDesigns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JafarDesigns</dc:creator>
  <cp:lastModifiedBy>OURA MAX-JOEL AFFI</cp:lastModifiedBy>
  <cp:revision>4967</cp:revision>
  <dcterms:created xsi:type="dcterms:W3CDTF">2016-06-20T18:47:00Z</dcterms:created>
  <dcterms:modified xsi:type="dcterms:W3CDTF">2024-09-10T09:54:14Z</dcterms:modified>
</cp:coreProperties>
</file>