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0F1C-21D3-4268-BE92-8492919F6DB8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F179-DFE9-4067-994D-4527AF42F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53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4F179-DFE9-4067-994D-4527AF42F2A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13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4F179-DFE9-4067-994D-4527AF42F2A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22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4F179-DFE9-4067-994D-4527AF42F2A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55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4F179-DFE9-4067-994D-4527AF42F2A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97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4F179-DFE9-4067-994D-4527AF42F2A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8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4F179-DFE9-4067-994D-4527AF42F2A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91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4F179-DFE9-4067-994D-4527AF42F2A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1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106D30-5E14-159C-AE93-D43107E0B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39E3D9-63D4-51E1-F15C-0DDD10F9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0EA39D-7125-E1B2-ECD4-B727A1D9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F679B-B26A-B8FB-5C7F-D95C641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3EE43A-50E8-ED5C-118D-A300059A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1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B0325-271F-D591-BD9D-824D617C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049D972-6059-2639-0E48-D3B138D6A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370078-8A25-0F86-94BC-E9A8DFCB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AF63DA-1F2E-380B-23AE-4D89C1FF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66A184-5995-3EDE-4D09-D327B34D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22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B3F40FA-A2EA-C02B-D799-3C1E5FDEA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1C58D5-FEE8-74A4-A05D-CF67BC21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0D55AE-0F6E-BBB5-CA57-505CD8CB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01DE98-1D8B-C58F-45A1-C4C4E129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2B9DF5-6747-84D0-85AC-174268D1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8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C4D67-C521-B2F4-3DB2-0A48105F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DEC948-A3AB-D402-7DC5-53A2889F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6A94BC-6442-FDCF-3779-91513494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AE302D-E286-A425-77A5-C42042ED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87CA5E-6D4A-90D0-B203-041838F2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12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0C4FDE-4074-B1FE-6836-EDA861A6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A2E844-BC39-7A3C-A202-7780AFAB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A56D78-F825-1A84-D2C6-780633D1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137DBF-E09C-7E26-2F7C-0B21C26A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4ADBAC-137C-625B-CA14-E2E8E958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3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0AC221-A113-3F8B-724C-572B6BA4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07F0EA-5992-F806-3852-571C05130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1A6D7A-E63B-FAD8-767C-A244AEE66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D3F891E-3687-1018-7FB4-0A554844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6A3158-43BF-DC31-C74D-137C7CE0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E56CED-E8CD-3EAF-6EE6-6849412C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8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949DA-CA6F-5992-EFDB-EBA3BB1D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2A7879-78E2-1ACB-507E-0EFD9537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B51E58F-6C16-793F-C505-0CB6E923E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A43BA55-6755-ACEB-A2FD-F62961CA7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32FB167-ADD5-AA84-0AAE-B5CC93BF7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5A8F6E0-94C6-97C2-C828-9EA1FD83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F0E7CF7-FEB7-782F-7A1A-1FFB81F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E1BDB95-7783-820D-9864-E39CC806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19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510AF9-C979-9D00-D6AD-D80A1C26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600789B-7EFB-DDE4-0C28-330150A1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200793-4D9A-6E91-69E6-60832281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D609021-B25A-0781-7568-71D2F512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03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571157-6A9B-7FDE-2140-23B26325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CF77C0C-52F2-69E4-3F59-0A1AAA40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749D38-45B1-C1C4-C51C-54FA3740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2840D-F106-13F5-2EB3-EF894EC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5E9C43-01FC-DA35-4D3E-EAFC3EA0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55EA291-B3E3-2B6F-EA87-824F40026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CE2270-0B92-8A04-8AA8-E0E02576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935951-75A0-E96C-5E7B-72110E51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A4728F-0EBD-313D-D093-CDF5ABE9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29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1836E6-D1DB-1EAF-FFF7-0D4472C5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74284BC-F038-62EB-F134-2CFEADAAE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7BFDBF-F76E-6405-616E-8B8851A01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BBBA2B-7263-135B-6185-80ECD9E0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7952E07-71C0-EAC4-5296-BEF30A2C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0F8C12-40C7-41DA-F618-4E4E8C6F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06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1BC93D3-7D4E-5BE5-3F0E-759489DC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A6DD06-77F9-A6A8-E4A1-DB8530947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9B1D52-2FA9-4176-E5E7-1D63086F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47F0C-625A-4156-BDC0-CBCD9CA298C4}" type="datetimeFigureOut">
              <a:rPr lang="hu-HU" smtClean="0"/>
              <a:t>2024. 10. 23.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9B7B97-78A9-1F90-D163-D5AB2598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4A1499-6C2A-9C09-1DD3-50C731A14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26A5D-FEA0-4524-9222-C79B66C1A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09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emlős, róka, fű, festmény látható&#10;&#10;Automatikusan generált leírás">
            <a:extLst>
              <a:ext uri="{FF2B5EF4-FFF2-40B4-BE49-F238E27FC236}">
                <a16:creationId xmlns:a16="http://schemas.microsoft.com/office/drawing/2014/main" id="{AA303580-EF6A-4A1E-1F15-EB44F7442A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b="190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1D8ACC2-6695-4853-DE69-2EC2CB5E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Rókák és Nyulak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992715B-BA34-C98A-8357-97D9E2C9C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12766"/>
            <a:ext cx="4264091" cy="345233"/>
          </a:xfrm>
        </p:spPr>
        <p:txBody>
          <a:bodyPr>
            <a:normAutofit/>
          </a:bodyPr>
          <a:lstStyle/>
          <a:p>
            <a:r>
              <a:rPr lang="hu-HU" sz="1600" dirty="0">
                <a:solidFill>
                  <a:srgbClr val="FFFFFF"/>
                </a:solidFill>
              </a:rPr>
              <a:t>Készítette: Kiss Kamilla, Orbán Melinda Blanka</a:t>
            </a:r>
          </a:p>
        </p:txBody>
      </p:sp>
    </p:spTree>
    <p:extLst>
      <p:ext uri="{BB962C8B-B14F-4D97-AF65-F5344CB8AC3E}">
        <p14:creationId xmlns:p14="http://schemas.microsoft.com/office/powerpoint/2010/main" val="333418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emlős, róka, fű, festmény látható&#10;&#10;Automatikusan generált leírás">
            <a:extLst>
              <a:ext uri="{FF2B5EF4-FFF2-40B4-BE49-F238E27FC236}">
                <a16:creationId xmlns:a16="http://schemas.microsoft.com/office/drawing/2014/main" id="{AA303580-EF6A-4A1E-1F15-EB44F7442A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b="19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BB958F4-BDA6-BEC1-969F-F9224576BBE5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Bevezetés</a:t>
            </a:r>
            <a:endParaRPr lang="en-US" sz="5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51053C5-92E4-C76D-7AF2-0F1236F9831A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Projekt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célja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hu-HU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szimuláció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bemutatja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hogyan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változik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nyulak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rókák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populációja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egy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rács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alapú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területen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szimuláció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körökre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osztott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különböző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szabályok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alapján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működik</a:t>
            </a:r>
            <a:r>
              <a:rPr lang="en-US" sz="2000" dirty="0">
                <a:solidFill>
                  <a:schemeClr val="bg1"/>
                </a:solidFill>
              </a:rPr>
              <a:t>, mint </a:t>
            </a:r>
            <a:r>
              <a:rPr lang="en-US" sz="2000" dirty="0" err="1">
                <a:solidFill>
                  <a:schemeClr val="bg1"/>
                </a:solidFill>
              </a:rPr>
              <a:t>például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mozgás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táplálkozás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szaporodás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projekt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alapja</a:t>
            </a:r>
            <a:r>
              <a:rPr lang="en-US" sz="2000" dirty="0">
                <a:solidFill>
                  <a:schemeClr val="bg1"/>
                </a:solidFill>
              </a:rPr>
              <a:t> a Conway-</a:t>
            </a:r>
            <a:r>
              <a:rPr lang="en-US" sz="2000" dirty="0" err="1">
                <a:solidFill>
                  <a:schemeClr val="bg1"/>
                </a:solidFill>
              </a:rPr>
              <a:t>féle</a:t>
            </a:r>
            <a:r>
              <a:rPr lang="en-US" sz="2000" dirty="0">
                <a:solidFill>
                  <a:schemeClr val="bg1"/>
                </a:solidFill>
              </a:rPr>
              <a:t> „</a:t>
            </a:r>
            <a:r>
              <a:rPr lang="en-US" sz="2000" dirty="0" err="1">
                <a:solidFill>
                  <a:schemeClr val="bg1"/>
                </a:solidFill>
              </a:rPr>
              <a:t>Életjáték</a:t>
            </a:r>
            <a:r>
              <a:rPr lang="en-US" sz="2000" dirty="0">
                <a:solidFill>
                  <a:schemeClr val="bg1"/>
                </a:solidFill>
              </a:rPr>
              <a:t>”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Lotka</a:t>
            </a:r>
            <a:r>
              <a:rPr lang="en-US" sz="2000" dirty="0">
                <a:solidFill>
                  <a:schemeClr val="bg1"/>
                </a:solidFill>
              </a:rPr>
              <a:t>-Volterra </a:t>
            </a:r>
            <a:r>
              <a:rPr lang="en-US" sz="2000" dirty="0" err="1">
                <a:solidFill>
                  <a:schemeClr val="bg1"/>
                </a:solidFill>
              </a:rPr>
              <a:t>modell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7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emlős, róka, fű, festmény látható&#10;&#10;Automatikusan generált leírás">
            <a:extLst>
              <a:ext uri="{FF2B5EF4-FFF2-40B4-BE49-F238E27FC236}">
                <a16:creationId xmlns:a16="http://schemas.microsoft.com/office/drawing/2014/main" id="{AA303580-EF6A-4A1E-1F15-EB44F7442A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b="19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E4901277-C2C3-EE64-605B-F230EEFF5172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5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szimulációs</a:t>
            </a:r>
            <a:r>
              <a:rPr lang="en-US" sz="5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térkép</a:t>
            </a:r>
            <a:endParaRPr lang="en-US" sz="5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AE2F0EE-81F9-B270-37A3-1F7002A9811D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Térkép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felépítése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hu-HU" sz="2000" dirty="0">
              <a:solidFill>
                <a:schemeClr val="bg1"/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terület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egy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téglalap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alakú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rács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ahol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minden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mezőn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nőhet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rács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egyes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pontjain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nyulak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rókák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találhatók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fű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három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állapotban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lehet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>
                <a:solidFill>
                  <a:schemeClr val="bg1"/>
                </a:solidFill>
              </a:rPr>
              <a:t>fűkezdemény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zsenge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fű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kifejlett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fűcsomó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mezők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állapota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rajtuk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tartózkodó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entitások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minden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körben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frissülnek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3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emlős, róka, fű, festmény látható&#10;&#10;Automatikusan generált leírás">
            <a:extLst>
              <a:ext uri="{FF2B5EF4-FFF2-40B4-BE49-F238E27FC236}">
                <a16:creationId xmlns:a16="http://schemas.microsoft.com/office/drawing/2014/main" id="{AA303580-EF6A-4A1E-1F15-EB44F7442A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b="19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7B01873-37AF-033B-A2C0-5D95582FB0B7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Nyulak</a:t>
            </a:r>
            <a:endParaRPr lang="en-US" sz="5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EF1195A9-7A49-A26B-1887-A9CF0DC031E9}"/>
              </a:ext>
            </a:extLst>
          </p:cNvPr>
          <p:cNvSpPr txBox="1"/>
          <p:nvPr/>
        </p:nvSpPr>
        <p:spPr>
          <a:xfrm>
            <a:off x="841248" y="3502152"/>
            <a:ext cx="10506456" cy="3355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Táplálkozás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nyulak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zsenge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fűvel</a:t>
            </a:r>
            <a:r>
              <a:rPr lang="en-US" sz="2000" dirty="0">
                <a:solidFill>
                  <a:schemeClr val="bg1"/>
                </a:solidFill>
              </a:rPr>
              <a:t> (1 </a:t>
            </a:r>
            <a:r>
              <a:rPr lang="en-US" sz="2000" dirty="0" err="1">
                <a:solidFill>
                  <a:schemeClr val="bg1"/>
                </a:solidFill>
              </a:rPr>
              <a:t>tápérték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kifejlett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fűcsomóval</a:t>
            </a:r>
            <a:r>
              <a:rPr lang="en-US" sz="2000" dirty="0">
                <a:solidFill>
                  <a:schemeClr val="bg1"/>
                </a:solidFill>
              </a:rPr>
              <a:t> (2 </a:t>
            </a:r>
            <a:r>
              <a:rPr lang="en-US" sz="2000" dirty="0" err="1">
                <a:solidFill>
                  <a:schemeClr val="bg1"/>
                </a:solidFill>
              </a:rPr>
              <a:t>tápérték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 err="1">
                <a:solidFill>
                  <a:schemeClr val="bg1"/>
                </a:solidFill>
              </a:rPr>
              <a:t>táplálkoznak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Minden </a:t>
            </a:r>
            <a:r>
              <a:rPr lang="en-US" sz="2000" dirty="0" err="1">
                <a:solidFill>
                  <a:schemeClr val="bg1"/>
                </a:solidFill>
              </a:rPr>
              <a:t>körben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nyúl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jóllakottsági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szintje</a:t>
            </a:r>
            <a:r>
              <a:rPr lang="en-US" sz="2000" dirty="0">
                <a:solidFill>
                  <a:schemeClr val="bg1"/>
                </a:solidFill>
              </a:rPr>
              <a:t> 1 </a:t>
            </a:r>
            <a:r>
              <a:rPr lang="en-US" sz="2000" dirty="0" err="1">
                <a:solidFill>
                  <a:schemeClr val="bg1"/>
                </a:solidFill>
              </a:rPr>
              <a:t>egységgel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csökken</a:t>
            </a:r>
            <a:r>
              <a:rPr lang="en-US" sz="2000" dirty="0">
                <a:solidFill>
                  <a:schemeClr val="bg1"/>
                </a:solidFill>
              </a:rPr>
              <a:t>, ha </a:t>
            </a:r>
            <a:r>
              <a:rPr lang="en-US" sz="2000" dirty="0" err="1">
                <a:solidFill>
                  <a:schemeClr val="bg1"/>
                </a:solidFill>
              </a:rPr>
              <a:t>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találnak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táplálékot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elpusztulnak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Mozgás</a:t>
            </a:r>
            <a:r>
              <a:rPr lang="hu-HU" sz="2000" b="1" dirty="0">
                <a:solidFill>
                  <a:schemeClr val="bg1"/>
                </a:solidFill>
              </a:rPr>
              <a:t> és Szaporodás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pPr marL="10287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 a </a:t>
            </a:r>
            <a:r>
              <a:rPr lang="en-US" sz="2000" dirty="0" err="1">
                <a:solidFill>
                  <a:schemeClr val="bg1"/>
                </a:solidFill>
              </a:rPr>
              <a:t>nyúl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táplálkozni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egy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szomszédos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üres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mezőre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lép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előnyben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részesítve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kifejlett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füvet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tartalmazó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mezőket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10287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 </a:t>
            </a:r>
            <a:r>
              <a:rPr lang="en-US" sz="2000" dirty="0" err="1">
                <a:solidFill>
                  <a:schemeClr val="bg1"/>
                </a:solidFill>
              </a:rPr>
              <a:t>két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nyúl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egymás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melletti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mezőn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tartózkodik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van </a:t>
            </a:r>
            <a:r>
              <a:rPr lang="en-US" sz="2000" dirty="0" err="1">
                <a:solidFill>
                  <a:schemeClr val="bg1"/>
                </a:solidFill>
              </a:rPr>
              <a:t>üres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mező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közelükben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új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nyúl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születik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13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emlős, róka, fű, festmény látható&#10;&#10;Automatikusan generált leírás">
            <a:extLst>
              <a:ext uri="{FF2B5EF4-FFF2-40B4-BE49-F238E27FC236}">
                <a16:creationId xmlns:a16="http://schemas.microsoft.com/office/drawing/2014/main" id="{AA303580-EF6A-4A1E-1F15-EB44F7442A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b="19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8CB8B967-0AA8-F9B6-0423-F944DF008B75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Rókák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8809630-E6C2-728C-B47C-0B713949A353}"/>
              </a:ext>
            </a:extLst>
          </p:cNvPr>
          <p:cNvSpPr txBox="1"/>
          <p:nvPr/>
        </p:nvSpPr>
        <p:spPr>
          <a:xfrm>
            <a:off x="841248" y="3502152"/>
            <a:ext cx="10506456" cy="3355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Táplálkozás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rókák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nyulakkal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táplálkoznak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melyek</a:t>
            </a:r>
            <a:r>
              <a:rPr lang="en-US" sz="2000" dirty="0">
                <a:solidFill>
                  <a:schemeClr val="bg1"/>
                </a:solidFill>
              </a:rPr>
              <a:t> 3 </a:t>
            </a:r>
            <a:r>
              <a:rPr lang="en-US" sz="2000" dirty="0" err="1">
                <a:solidFill>
                  <a:schemeClr val="bg1"/>
                </a:solidFill>
              </a:rPr>
              <a:t>tápértékkel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rendelkeznek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róka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maximális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jóllakottsági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szintje</a:t>
            </a:r>
            <a:r>
              <a:rPr lang="en-US" sz="2000" dirty="0">
                <a:solidFill>
                  <a:schemeClr val="bg1"/>
                </a:solidFill>
              </a:rPr>
              <a:t> 10,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minden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körben</a:t>
            </a:r>
            <a:r>
              <a:rPr lang="en-US" sz="2000" dirty="0">
                <a:solidFill>
                  <a:schemeClr val="bg1"/>
                </a:solidFill>
              </a:rPr>
              <a:t> 1 </a:t>
            </a:r>
            <a:r>
              <a:rPr lang="en-US" sz="2000" dirty="0" err="1">
                <a:solidFill>
                  <a:schemeClr val="bg1"/>
                </a:solidFill>
              </a:rPr>
              <a:t>egységgel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csökken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 </a:t>
            </a:r>
            <a:r>
              <a:rPr lang="en-US" sz="2000" dirty="0" err="1">
                <a:solidFill>
                  <a:schemeClr val="bg1"/>
                </a:solidFill>
              </a:rPr>
              <a:t>egy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róka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éhes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1 </a:t>
            </a:r>
            <a:r>
              <a:rPr lang="en-US" sz="2000" dirty="0" err="1">
                <a:solidFill>
                  <a:schemeClr val="bg1"/>
                </a:solidFill>
              </a:rPr>
              <a:t>vagy</a:t>
            </a:r>
            <a:r>
              <a:rPr lang="en-US" sz="2000" dirty="0">
                <a:solidFill>
                  <a:schemeClr val="bg1"/>
                </a:solidFill>
              </a:rPr>
              <a:t> 2 </a:t>
            </a:r>
            <a:r>
              <a:rPr lang="en-US" sz="2000" dirty="0" err="1">
                <a:solidFill>
                  <a:schemeClr val="bg1"/>
                </a:solidFill>
              </a:rPr>
              <a:t>lépésre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lát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egy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nyulat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arra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mezőre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lép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elfogyasztja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Mozgás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és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szaporodás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 </a:t>
            </a:r>
            <a:r>
              <a:rPr lang="en-US" sz="2000" dirty="0" err="1">
                <a:solidFill>
                  <a:schemeClr val="bg1"/>
                </a:solidFill>
              </a:rPr>
              <a:t>egy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róka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talál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nyulat</a:t>
            </a:r>
            <a:r>
              <a:rPr lang="en-US" sz="2000" dirty="0">
                <a:solidFill>
                  <a:schemeClr val="bg1"/>
                </a:solidFill>
              </a:rPr>
              <a:t>, maximum </a:t>
            </a:r>
            <a:r>
              <a:rPr lang="en-US" sz="2000" dirty="0" err="1">
                <a:solidFill>
                  <a:schemeClr val="bg1"/>
                </a:solidFill>
              </a:rPr>
              <a:t>két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lépést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tehet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olyan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mezőkre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ahol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nincs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másik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róka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 </a:t>
            </a:r>
            <a:r>
              <a:rPr lang="en-US" sz="2000" dirty="0" err="1">
                <a:solidFill>
                  <a:schemeClr val="bg1"/>
                </a:solidFill>
              </a:rPr>
              <a:t>két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róka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egymás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mellett</a:t>
            </a:r>
            <a:r>
              <a:rPr lang="en-US" sz="2000" dirty="0">
                <a:solidFill>
                  <a:schemeClr val="bg1"/>
                </a:solidFill>
              </a:rPr>
              <a:t> van,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van </a:t>
            </a:r>
            <a:r>
              <a:rPr lang="en-US" sz="2000" dirty="0" err="1">
                <a:solidFill>
                  <a:schemeClr val="bg1"/>
                </a:solidFill>
              </a:rPr>
              <a:t>üres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mező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közelükben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új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róka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születik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519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emlős, róka, fű, festmény látható&#10;&#10;Automatikusan generált leírás">
            <a:extLst>
              <a:ext uri="{FF2B5EF4-FFF2-40B4-BE49-F238E27FC236}">
                <a16:creationId xmlns:a16="http://schemas.microsoft.com/office/drawing/2014/main" id="{AA303580-EF6A-4A1E-1F15-EB44F7442A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b="190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A947348-7B70-6A27-2196-1172F2AC228C}"/>
              </a:ext>
            </a:extLst>
          </p:cNvPr>
          <p:cNvSpPr txBox="1"/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szimuláció állapota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2B56FE5-77D7-C1AB-D5B4-F17A95908FFE}"/>
              </a:ext>
            </a:extLst>
          </p:cNvPr>
          <p:cNvSpPr txBox="1"/>
          <p:nvPr/>
        </p:nvSpPr>
        <p:spPr>
          <a:xfrm>
            <a:off x="841247" y="3502152"/>
            <a:ext cx="10663397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Rácsrendszer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megjelenítése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rácson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minden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egyes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mező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színe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jelzi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hogy</a:t>
            </a:r>
            <a:r>
              <a:rPr lang="en-US" sz="2000" dirty="0">
                <a:solidFill>
                  <a:schemeClr val="bg1"/>
                </a:solidFill>
              </a:rPr>
              <a:t> van-e </a:t>
            </a:r>
            <a:r>
              <a:rPr lang="en-US" sz="2000" dirty="0" err="1">
                <a:solidFill>
                  <a:schemeClr val="bg1"/>
                </a:solidFill>
              </a:rPr>
              <a:t>ott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fű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nyúl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vagy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róka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illetve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milyen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hu-HU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állapotban</a:t>
            </a:r>
            <a:r>
              <a:rPr lang="en-US" sz="2000" dirty="0">
                <a:solidFill>
                  <a:schemeClr val="bg1"/>
                </a:solidFill>
              </a:rPr>
              <a:t> van a </a:t>
            </a:r>
            <a:r>
              <a:rPr lang="en-US" sz="2000" dirty="0" err="1">
                <a:solidFill>
                  <a:schemeClr val="bg1"/>
                </a:solidFill>
              </a:rPr>
              <a:t>fű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mezők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minden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körben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frissülnek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hogy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tükrözzék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entitások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mozgását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és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változását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16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emlős, róka, fű, festmény látható&#10;&#10;Automatikusan generált leírás">
            <a:extLst>
              <a:ext uri="{FF2B5EF4-FFF2-40B4-BE49-F238E27FC236}">
                <a16:creationId xmlns:a16="http://schemas.microsoft.com/office/drawing/2014/main" id="{AA303580-EF6A-4A1E-1F15-EB44F7442A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b="190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1D8ACC2-6695-4853-DE69-2EC2CB5E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hu-H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18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344</Words>
  <Application>Microsoft Office PowerPoint</Application>
  <PresentationFormat>Szélesvásznú</PresentationFormat>
  <Paragraphs>39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Office-téma</vt:lpstr>
      <vt:lpstr>Rókák és Nyulak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9</cp:revision>
  <dcterms:created xsi:type="dcterms:W3CDTF">2024-10-23T15:43:35Z</dcterms:created>
  <dcterms:modified xsi:type="dcterms:W3CDTF">2024-10-23T17:28:43Z</dcterms:modified>
</cp:coreProperties>
</file>