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영은" initials="이영" lastIdx="1" clrIdx="0">
    <p:extLst>
      <p:ext uri="{19B8F6BF-5375-455C-9EA6-DF929625EA0E}">
        <p15:presenceInfo xmlns:p15="http://schemas.microsoft.com/office/powerpoint/2012/main" userId="850596af2e0205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9CC"/>
    <a:srgbClr val="FF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36" y="168"/>
      </p:cViewPr>
      <p:guideLst>
        <p:guide orient="horz" pos="27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0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7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2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7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0843-FBF0-4CBA-9B2A-BBAD7935D9DF}" type="datetimeFigureOut">
              <a:rPr lang="ko-KR" altLang="en-US" smtClean="0"/>
              <a:t>2020. 11. 10.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1F2F-7AF6-406F-8F97-FCBCD1222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897617-2CE6-584E-93CA-17402FBFFD20}"/>
              </a:ext>
            </a:extLst>
          </p:cNvPr>
          <p:cNvGrpSpPr/>
          <p:nvPr/>
        </p:nvGrpSpPr>
        <p:grpSpPr>
          <a:xfrm>
            <a:off x="1472972" y="1371600"/>
            <a:ext cx="5998345" cy="3066585"/>
            <a:chOff x="1472972" y="1371600"/>
            <a:chExt cx="5998345" cy="306658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7ABBD54-9A2C-734A-983E-9B5AA6289124}"/>
                </a:ext>
              </a:extLst>
            </p:cNvPr>
            <p:cNvSpPr/>
            <p:nvPr/>
          </p:nvSpPr>
          <p:spPr>
            <a:xfrm>
              <a:off x="1472972" y="1371600"/>
              <a:ext cx="5998345" cy="30665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20DE69F-900F-804A-BF35-CFAA50E4E9F8}"/>
                </a:ext>
              </a:extLst>
            </p:cNvPr>
            <p:cNvGrpSpPr/>
            <p:nvPr/>
          </p:nvGrpSpPr>
          <p:grpSpPr>
            <a:xfrm>
              <a:off x="1472972" y="1541194"/>
              <a:ext cx="5797593" cy="366719"/>
              <a:chOff x="-152514" y="233183"/>
              <a:chExt cx="9090739" cy="530905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7B90361-29B3-4702-B238-A20F885783C1}"/>
                  </a:ext>
                </a:extLst>
              </p:cNvPr>
              <p:cNvSpPr/>
              <p:nvPr/>
            </p:nvSpPr>
            <p:spPr>
              <a:xfrm>
                <a:off x="210664" y="259837"/>
                <a:ext cx="8727561" cy="50425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898BE91-71DA-4ADD-B1C4-39B4184AB8E1}"/>
                  </a:ext>
                </a:extLst>
              </p:cNvPr>
              <p:cNvSpPr/>
              <p:nvPr/>
            </p:nvSpPr>
            <p:spPr>
              <a:xfrm>
                <a:off x="210665" y="259837"/>
                <a:ext cx="262039" cy="50425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141EECB1-DE29-49B8-AC8D-31AD4E36B8A9}"/>
                  </a:ext>
                </a:extLst>
              </p:cNvPr>
              <p:cNvSpPr/>
              <p:nvPr/>
            </p:nvSpPr>
            <p:spPr>
              <a:xfrm>
                <a:off x="-152514" y="233183"/>
                <a:ext cx="2838009" cy="38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altLang="ko-KR" sz="1875" b="1" dirty="0">
                    <a:solidFill>
                      <a:schemeClr val="bg1"/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ERD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4CEDFF1-4642-4C3C-955B-DE1B19D12C7E}"/>
                  </a:ext>
                </a:extLst>
              </p:cNvPr>
              <p:cNvGrpSpPr/>
              <p:nvPr/>
            </p:nvGrpSpPr>
            <p:grpSpPr>
              <a:xfrm>
                <a:off x="8066688" y="377137"/>
                <a:ext cx="721519" cy="128588"/>
                <a:chOff x="10829925" y="385762"/>
                <a:chExt cx="962025" cy="171450"/>
              </a:xfrm>
            </p:grpSpPr>
            <p:sp>
              <p:nvSpPr>
                <p:cNvPr id="413" name="타원 412">
                  <a:extLst>
                    <a:ext uri="{FF2B5EF4-FFF2-40B4-BE49-F238E27FC236}">
                      <a16:creationId xmlns:a16="http://schemas.microsoft.com/office/drawing/2014/main" id="{82A99857-1AB9-45E5-80BA-3039641C720D}"/>
                    </a:ext>
                  </a:extLst>
                </p:cNvPr>
                <p:cNvSpPr/>
                <p:nvPr/>
              </p:nvSpPr>
              <p:spPr>
                <a:xfrm flipH="1">
                  <a:off x="10829925" y="385762"/>
                  <a:ext cx="171450" cy="171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4" name="타원 413">
                  <a:extLst>
                    <a:ext uri="{FF2B5EF4-FFF2-40B4-BE49-F238E27FC236}">
                      <a16:creationId xmlns:a16="http://schemas.microsoft.com/office/drawing/2014/main" id="{EED2E89C-A886-492D-896D-42DA3FC934FF}"/>
                    </a:ext>
                  </a:extLst>
                </p:cNvPr>
                <p:cNvSpPr/>
                <p:nvPr/>
              </p:nvSpPr>
              <p:spPr>
                <a:xfrm flipH="1">
                  <a:off x="11096625" y="385762"/>
                  <a:ext cx="171450" cy="17145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5" name="타원 414">
                  <a:extLst>
                    <a:ext uri="{FF2B5EF4-FFF2-40B4-BE49-F238E27FC236}">
                      <a16:creationId xmlns:a16="http://schemas.microsoft.com/office/drawing/2014/main" id="{7CC6A00E-77A5-4015-8CAD-EAD6E271CF20}"/>
                    </a:ext>
                  </a:extLst>
                </p:cNvPr>
                <p:cNvSpPr/>
                <p:nvPr/>
              </p:nvSpPr>
              <p:spPr>
                <a:xfrm flipH="1">
                  <a:off x="11363325" y="385762"/>
                  <a:ext cx="171450" cy="171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16" name="타원 415">
                  <a:extLst>
                    <a:ext uri="{FF2B5EF4-FFF2-40B4-BE49-F238E27FC236}">
                      <a16:creationId xmlns:a16="http://schemas.microsoft.com/office/drawing/2014/main" id="{58D2EFF5-8AA1-4B1C-B3DB-62BD467266F2}"/>
                    </a:ext>
                  </a:extLst>
                </p:cNvPr>
                <p:cNvSpPr/>
                <p:nvPr/>
              </p:nvSpPr>
              <p:spPr>
                <a:xfrm flipH="1">
                  <a:off x="11620500" y="385762"/>
                  <a:ext cx="171450" cy="1714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</p:grp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FC7F72A-8E1E-7940-BE24-8098607FB573}"/>
                </a:ext>
              </a:extLst>
            </p:cNvPr>
            <p:cNvGrpSpPr/>
            <p:nvPr/>
          </p:nvGrpSpPr>
          <p:grpSpPr>
            <a:xfrm>
              <a:off x="3160062" y="2134849"/>
              <a:ext cx="2806059" cy="2068328"/>
              <a:chOff x="3160062" y="2134849"/>
              <a:chExt cx="2806059" cy="2068328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F15D514-32E2-4A4B-A893-FB435B998F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615" y="3605332"/>
                <a:ext cx="98664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EC832FD7-1104-4DD0-950E-90843CC25F92}"/>
                  </a:ext>
                </a:extLst>
              </p:cNvPr>
              <p:cNvGrpSpPr/>
              <p:nvPr/>
            </p:nvGrpSpPr>
            <p:grpSpPr>
              <a:xfrm>
                <a:off x="4143554" y="2134849"/>
                <a:ext cx="845249" cy="568790"/>
                <a:chOff x="5651863" y="5168659"/>
                <a:chExt cx="1049378" cy="758387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A6D1F31-E989-4238-BB17-5917A4D20EC8}"/>
                    </a:ext>
                  </a:extLst>
                </p:cNvPr>
                <p:cNvSpPr/>
                <p:nvPr/>
              </p:nvSpPr>
              <p:spPr>
                <a:xfrm>
                  <a:off x="5651863" y="5439116"/>
                  <a:ext cx="1049378" cy="48793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C7E65C54-224C-486F-AEBA-8064CCD6E6FB}"/>
                    </a:ext>
                  </a:extLst>
                </p:cNvPr>
                <p:cNvSpPr/>
                <p:nvPr/>
              </p:nvSpPr>
              <p:spPr>
                <a:xfrm>
                  <a:off x="5651863" y="5168659"/>
                  <a:ext cx="1049378" cy="29594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7EADA2-5B59-45DE-BC3C-A06107E9EB9F}"/>
                    </a:ext>
                  </a:extLst>
                </p:cNvPr>
                <p:cNvSpPr txBox="1"/>
                <p:nvPr/>
              </p:nvSpPr>
              <p:spPr>
                <a:xfrm>
                  <a:off x="5945380" y="5177244"/>
                  <a:ext cx="501912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Like</a:t>
                  </a:r>
                  <a:endPara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ED1AD857-C1BB-4200-B7A7-67F81E21EE14}"/>
                    </a:ext>
                  </a:extLst>
                </p:cNvPr>
                <p:cNvSpPr txBox="1"/>
                <p:nvPr/>
              </p:nvSpPr>
              <p:spPr>
                <a:xfrm>
                  <a:off x="5719622" y="5468982"/>
                  <a:ext cx="913868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750" b="1" u="sng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(PK) </a:t>
                  </a:r>
                  <a:r>
                    <a:rPr lang="en-US" altLang="ko-KR" sz="750" b="1" u="sng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Post_id</a:t>
                  </a:r>
                  <a:endParaRPr lang="en-US" altLang="ko-KR" sz="750" b="1" u="sng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750" b="1" u="sng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(PK) </a:t>
                  </a:r>
                  <a:r>
                    <a:rPr lang="en-US" altLang="ko-KR" sz="750" b="1" u="sng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User_id</a:t>
                  </a:r>
                  <a:endParaRPr lang="en-US" altLang="ko-KR" sz="750" b="1" u="sng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C18C2334-529F-4ADB-AEC5-A03AF98BE745}"/>
                  </a:ext>
                </a:extLst>
              </p:cNvPr>
              <p:cNvGrpSpPr/>
              <p:nvPr/>
            </p:nvGrpSpPr>
            <p:grpSpPr>
              <a:xfrm>
                <a:off x="3160062" y="3160435"/>
                <a:ext cx="878886" cy="895379"/>
                <a:chOff x="5010150" y="3276509"/>
                <a:chExt cx="1171848" cy="119383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BD258E6-6789-4B5A-99CD-804DA17C32D0}"/>
                    </a:ext>
                  </a:extLst>
                </p:cNvPr>
                <p:cNvSpPr/>
                <p:nvPr/>
              </p:nvSpPr>
              <p:spPr>
                <a:xfrm>
                  <a:off x="5010150" y="3546967"/>
                  <a:ext cx="1171848" cy="9233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C5D2F71-19A3-4E86-9E96-A1F6DA8CDAD4}"/>
                    </a:ext>
                  </a:extLst>
                </p:cNvPr>
                <p:cNvSpPr/>
                <p:nvPr/>
              </p:nvSpPr>
              <p:spPr>
                <a:xfrm>
                  <a:off x="5010150" y="3276509"/>
                  <a:ext cx="1171848" cy="29594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E0FEF3-F057-4468-B85B-73CDCCDEE797}"/>
                    </a:ext>
                  </a:extLst>
                </p:cNvPr>
                <p:cNvSpPr txBox="1"/>
                <p:nvPr/>
              </p:nvSpPr>
              <p:spPr>
                <a:xfrm>
                  <a:off x="5348210" y="3284444"/>
                  <a:ext cx="575371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User</a:t>
                  </a:r>
                  <a:endPara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0FC527C-B4A4-40C4-A170-5BBFC701E653}"/>
                    </a:ext>
                  </a:extLst>
                </p:cNvPr>
                <p:cNvSpPr txBox="1"/>
                <p:nvPr/>
              </p:nvSpPr>
              <p:spPr>
                <a:xfrm>
                  <a:off x="5101067" y="3572477"/>
                  <a:ext cx="990015" cy="892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750" b="1" u="sng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(PK) </a:t>
                  </a:r>
                  <a:r>
                    <a:rPr lang="en-US" altLang="ko-KR" sz="750" b="1" u="sng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User_id</a:t>
                  </a:r>
                  <a:endParaRPr lang="en-US" altLang="ko-KR" sz="750" b="1" u="sng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Name</a:t>
                  </a: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Email</a:t>
                  </a: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Password</a:t>
                  </a: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Salt</a:t>
                  </a:r>
                </a:p>
              </p:txBody>
            </p:sp>
          </p:grpSp>
          <p:grpSp>
            <p:nvGrpSpPr>
              <p:cNvPr id="356" name="그룹 355">
                <a:extLst>
                  <a:ext uri="{FF2B5EF4-FFF2-40B4-BE49-F238E27FC236}">
                    <a16:creationId xmlns:a16="http://schemas.microsoft.com/office/drawing/2014/main" id="{C192D116-AE81-42B5-840D-DE249CAA0081}"/>
                  </a:ext>
                </a:extLst>
              </p:cNvPr>
              <p:cNvGrpSpPr/>
              <p:nvPr/>
            </p:nvGrpSpPr>
            <p:grpSpPr>
              <a:xfrm>
                <a:off x="4084671" y="3558807"/>
                <a:ext cx="27041" cy="98423"/>
                <a:chOff x="4282908" y="1824697"/>
                <a:chExt cx="36055" cy="131230"/>
              </a:xfrm>
            </p:grpSpPr>
            <p:cxnSp>
              <p:nvCxnSpPr>
                <p:cNvPr id="357" name="직선 연결선 356">
                  <a:extLst>
                    <a:ext uri="{FF2B5EF4-FFF2-40B4-BE49-F238E27FC236}">
                      <a16:creationId xmlns:a16="http://schemas.microsoft.com/office/drawing/2014/main" id="{9B1F08DD-E92F-4980-80E0-3A916FE77AB3}"/>
                    </a:ext>
                  </a:extLst>
                </p:cNvPr>
                <p:cNvCxnSpPr/>
                <p:nvPr/>
              </p:nvCxnSpPr>
              <p:spPr>
                <a:xfrm>
                  <a:off x="4282908" y="1824697"/>
                  <a:ext cx="0" cy="13123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EE2B404D-CCC4-4D40-A037-FD9C8287EC0A}"/>
                    </a:ext>
                  </a:extLst>
                </p:cNvPr>
                <p:cNvCxnSpPr/>
                <p:nvPr/>
              </p:nvCxnSpPr>
              <p:spPr>
                <a:xfrm>
                  <a:off x="4318963" y="1824697"/>
                  <a:ext cx="0" cy="13123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E9664F9C-CD89-4462-9243-4450ED41F432}"/>
                  </a:ext>
                </a:extLst>
              </p:cNvPr>
              <p:cNvGrpSpPr/>
              <p:nvPr/>
            </p:nvGrpSpPr>
            <p:grpSpPr>
              <a:xfrm>
                <a:off x="5025595" y="3093460"/>
                <a:ext cx="940526" cy="1109717"/>
                <a:chOff x="8116382" y="1467517"/>
                <a:chExt cx="1254034" cy="1479623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E390E2D3-5261-443D-BB3E-30122E0EEE4D}"/>
                    </a:ext>
                  </a:extLst>
                </p:cNvPr>
                <p:cNvSpPr/>
                <p:nvPr/>
              </p:nvSpPr>
              <p:spPr>
                <a:xfrm>
                  <a:off x="8116382" y="1737973"/>
                  <a:ext cx="1254034" cy="12091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BA5EB8D1-88AD-47C0-876F-4A150808AC81}"/>
                    </a:ext>
                  </a:extLst>
                </p:cNvPr>
                <p:cNvSpPr/>
                <p:nvPr/>
              </p:nvSpPr>
              <p:spPr>
                <a:xfrm>
                  <a:off x="8116382" y="1467517"/>
                  <a:ext cx="1254034" cy="29594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9A7BE2-CC5B-4EA1-BED4-F74F16C4563A}"/>
                    </a:ext>
                  </a:extLst>
                </p:cNvPr>
                <p:cNvSpPr txBox="1"/>
                <p:nvPr/>
              </p:nvSpPr>
              <p:spPr>
                <a:xfrm>
                  <a:off x="8482472" y="1476102"/>
                  <a:ext cx="566821" cy="307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bg1"/>
                      </a:solidFill>
                      <a:latin typeface="+mj-ea"/>
                      <a:ea typeface="+mj-ea"/>
                    </a:rPr>
                    <a:t>Post</a:t>
                  </a:r>
                  <a:endPara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43C36B3-F444-4BE5-A181-4FAF32EDC16D}"/>
                    </a:ext>
                  </a:extLst>
                </p:cNvPr>
                <p:cNvSpPr txBox="1"/>
                <p:nvPr/>
              </p:nvSpPr>
              <p:spPr>
                <a:xfrm>
                  <a:off x="8183871" y="1763485"/>
                  <a:ext cx="1119055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750" b="1" u="sng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(PK) </a:t>
                  </a:r>
                  <a:r>
                    <a:rPr lang="en-US" altLang="ko-KR" sz="750" b="1" u="sng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Post_id</a:t>
                  </a:r>
                  <a:endParaRPr lang="en-US" altLang="ko-KR" sz="750" b="1" u="sng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(FK) </a:t>
                  </a:r>
                  <a:r>
                    <a:rPr lang="en-US" altLang="ko-KR" sz="750" b="1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User_id</a:t>
                  </a:r>
                  <a:endParaRPr lang="en-US" altLang="ko-KR" sz="750" b="1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Title</a:t>
                  </a:r>
                </a:p>
                <a:p>
                  <a:pPr algn="ctr"/>
                  <a:r>
                    <a:rPr lang="en-US" altLang="ko-KR" sz="750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Contents</a:t>
                  </a:r>
                </a:p>
                <a:p>
                  <a:pPr algn="ctr"/>
                  <a:r>
                    <a:rPr lang="en-US" altLang="ko-KR" sz="750" b="1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CreatedAt</a:t>
                  </a:r>
                  <a:endParaRPr lang="en-US" altLang="ko-KR" sz="750" b="1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  <a:p>
                  <a:pPr algn="ctr"/>
                  <a:r>
                    <a:rPr lang="en-US" altLang="ko-KR" sz="750" b="1" dirty="0" err="1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UpdateAt</a:t>
                  </a:r>
                  <a:endParaRPr lang="en-US" altLang="ko-KR" sz="750" b="1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20FAA37-A598-4E44-B509-FDA0162F38D6}"/>
                  </a:ext>
                </a:extLst>
              </p:cNvPr>
              <p:cNvGrpSpPr/>
              <p:nvPr/>
            </p:nvGrpSpPr>
            <p:grpSpPr>
              <a:xfrm>
                <a:off x="4304492" y="3504703"/>
                <a:ext cx="495649" cy="196208"/>
                <a:chOff x="4542507" y="2847701"/>
                <a:chExt cx="660865" cy="261610"/>
              </a:xfrm>
            </p:grpSpPr>
            <p:sp>
              <p:nvSpPr>
                <p:cNvPr id="377" name="직사각형 376">
                  <a:extLst>
                    <a:ext uri="{FF2B5EF4-FFF2-40B4-BE49-F238E27FC236}">
                      <a16:creationId xmlns:a16="http://schemas.microsoft.com/office/drawing/2014/main" id="{A2B20C06-1E5B-40ED-A295-C476E397F8AF}"/>
                    </a:ext>
                  </a:extLst>
                </p:cNvPr>
                <p:cNvSpPr/>
                <p:nvPr/>
              </p:nvSpPr>
              <p:spPr>
                <a:xfrm>
                  <a:off x="4563293" y="2873829"/>
                  <a:ext cx="557348" cy="2177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52B711D0-D747-41CC-8326-0F55EAD9F541}"/>
                    </a:ext>
                  </a:extLst>
                </p:cNvPr>
                <p:cNvSpPr txBox="1"/>
                <p:nvPr/>
              </p:nvSpPr>
              <p:spPr>
                <a:xfrm>
                  <a:off x="4542507" y="2847701"/>
                  <a:ext cx="660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75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Posting</a:t>
                  </a:r>
                  <a:endParaRPr lang="ko-KR" altLang="en-US" sz="675" b="1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0B96D32B-EC6E-42C6-9185-23B8D7FE1121}"/>
                  </a:ext>
                </a:extLst>
              </p:cNvPr>
              <p:cNvSpPr/>
              <p:nvPr/>
            </p:nvSpPr>
            <p:spPr>
              <a:xfrm rot="16200000" flipV="1">
                <a:off x="4901060" y="3576042"/>
                <a:ext cx="64880" cy="6488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5C8ED6A2-F5C5-4C9E-8B21-26794A7F2B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73646" y="3600352"/>
                <a:ext cx="43820" cy="60078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539A54E7-7B5C-461F-9801-F9A1E2C3A1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975314" y="3555385"/>
                <a:ext cx="41385" cy="58509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연결선: 꺾임 97">
                <a:extLst>
                  <a:ext uri="{FF2B5EF4-FFF2-40B4-BE49-F238E27FC236}">
                    <a16:creationId xmlns:a16="http://schemas.microsoft.com/office/drawing/2014/main" id="{5B8E0557-22BB-4CAE-B4C3-8A887922072B}"/>
                  </a:ext>
                </a:extLst>
              </p:cNvPr>
              <p:cNvCxnSpPr>
                <a:cxnSpLocks/>
                <a:endCxn id="229" idx="0"/>
              </p:cNvCxnSpPr>
              <p:nvPr/>
            </p:nvCxnSpPr>
            <p:spPr>
              <a:xfrm rot="16200000" flipH="1">
                <a:off x="4922521" y="2520122"/>
                <a:ext cx="645441" cy="501233"/>
              </a:xfrm>
              <a:prstGeom prst="bentConnector3">
                <a:avLst>
                  <a:gd name="adj1" fmla="val 1703"/>
                </a:avLst>
              </a:prstGeom>
              <a:ln w="63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4" name="그룹 453">
                <a:extLst>
                  <a:ext uri="{FF2B5EF4-FFF2-40B4-BE49-F238E27FC236}">
                    <a16:creationId xmlns:a16="http://schemas.microsoft.com/office/drawing/2014/main" id="{83516D7B-BF61-4710-A61E-C0AF7244CECB}"/>
                  </a:ext>
                </a:extLst>
              </p:cNvPr>
              <p:cNvGrpSpPr/>
              <p:nvPr/>
            </p:nvGrpSpPr>
            <p:grpSpPr>
              <a:xfrm rot="16200000" flipH="1">
                <a:off x="5015308" y="2398494"/>
                <a:ext cx="88354" cy="124535"/>
                <a:chOff x="5824373" y="2304222"/>
                <a:chExt cx="117805" cy="166047"/>
              </a:xfrm>
            </p:grpSpPr>
            <p:sp>
              <p:nvSpPr>
                <p:cNvPr id="455" name="타원 454">
                  <a:extLst>
                    <a:ext uri="{FF2B5EF4-FFF2-40B4-BE49-F238E27FC236}">
                      <a16:creationId xmlns:a16="http://schemas.microsoft.com/office/drawing/2014/main" id="{B91FCA21-F504-4B14-B8F4-B5E2DC8A7556}"/>
                    </a:ext>
                  </a:extLst>
                </p:cNvPr>
                <p:cNvSpPr/>
                <p:nvPr/>
              </p:nvSpPr>
              <p:spPr>
                <a:xfrm>
                  <a:off x="5839545" y="2383762"/>
                  <a:ext cx="86507" cy="8650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ECD59E9D-951D-4DA6-A38D-F67C6E04C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4373" y="2304222"/>
                  <a:ext cx="58426" cy="80104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6C4E9EE5-AAAA-485B-84BE-E1ECB28CA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6998" y="2304667"/>
                  <a:ext cx="55180" cy="78012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8" name="그룹 457">
                <a:extLst>
                  <a:ext uri="{FF2B5EF4-FFF2-40B4-BE49-F238E27FC236}">
                    <a16:creationId xmlns:a16="http://schemas.microsoft.com/office/drawing/2014/main" id="{EF59A172-A3FB-4704-A09D-EC109204C548}"/>
                  </a:ext>
                </a:extLst>
              </p:cNvPr>
              <p:cNvGrpSpPr/>
              <p:nvPr/>
            </p:nvGrpSpPr>
            <p:grpSpPr>
              <a:xfrm rot="16200000">
                <a:off x="5473593" y="2968125"/>
                <a:ext cx="27041" cy="98423"/>
                <a:chOff x="4282908" y="1824697"/>
                <a:chExt cx="36055" cy="13123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4294AA4B-0024-4755-BB81-804D3C2CCAA2}"/>
                    </a:ext>
                  </a:extLst>
                </p:cNvPr>
                <p:cNvCxnSpPr/>
                <p:nvPr/>
              </p:nvCxnSpPr>
              <p:spPr>
                <a:xfrm>
                  <a:off x="4282908" y="1824697"/>
                  <a:ext cx="0" cy="13123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4DF2E65B-3597-4221-89E5-8A0BF73DF10B}"/>
                    </a:ext>
                  </a:extLst>
                </p:cNvPr>
                <p:cNvCxnSpPr/>
                <p:nvPr/>
              </p:nvCxnSpPr>
              <p:spPr>
                <a:xfrm>
                  <a:off x="4318963" y="1824697"/>
                  <a:ext cx="0" cy="131230"/>
                </a:xfrm>
                <a:prstGeom prst="line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7A6E7B1-8C53-D846-829D-228863891D0A}"/>
                  </a:ext>
                </a:extLst>
              </p:cNvPr>
              <p:cNvGrpSpPr/>
              <p:nvPr/>
            </p:nvGrpSpPr>
            <p:grpSpPr>
              <a:xfrm>
                <a:off x="5335511" y="2545067"/>
                <a:ext cx="349776" cy="196208"/>
                <a:chOff x="4542507" y="2847701"/>
                <a:chExt cx="466367" cy="261611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0A761AA3-B939-5246-9789-AAD8C52BE0D6}"/>
                    </a:ext>
                  </a:extLst>
                </p:cNvPr>
                <p:cNvSpPr/>
                <p:nvPr/>
              </p:nvSpPr>
              <p:spPr>
                <a:xfrm>
                  <a:off x="4563293" y="2873829"/>
                  <a:ext cx="383492" cy="2308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51A998E-C7B7-BC45-9FFA-A8FF0E8F5BCC}"/>
                    </a:ext>
                  </a:extLst>
                </p:cNvPr>
                <p:cNvSpPr txBox="1"/>
                <p:nvPr/>
              </p:nvSpPr>
              <p:spPr>
                <a:xfrm>
                  <a:off x="4542507" y="2847701"/>
                  <a:ext cx="46636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75" b="1" dirty="0">
                      <a:solidFill>
                        <a:schemeClr val="bg2">
                          <a:lumMod val="25000"/>
                        </a:schemeClr>
                      </a:solidFill>
                      <a:latin typeface="+mn-ea"/>
                    </a:rPr>
                    <a:t>Like</a:t>
                  </a:r>
                  <a:endParaRPr lang="ko-KR" altLang="en-US" sz="675" b="1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479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44</Words>
  <Application>Microsoft Macintosh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12롯데마트드림Bold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영은</dc:creator>
  <cp:lastModifiedBy>이영은</cp:lastModifiedBy>
  <cp:revision>173</cp:revision>
  <dcterms:created xsi:type="dcterms:W3CDTF">2019-12-03T08:05:27Z</dcterms:created>
  <dcterms:modified xsi:type="dcterms:W3CDTF">2020-11-10T05:11:19Z</dcterms:modified>
</cp:coreProperties>
</file>