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8449d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8449d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8449d5a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18449d5a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1a6c6b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1a6c6b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8449d5a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8449d5a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Golf Player Time Management (GPTMS) </a:t>
            </a:r>
            <a:endParaRPr sz="3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100"/>
              <a:buFont typeface="Nunito"/>
              <a:buChar char="-"/>
            </a:pPr>
            <a:r>
              <a:rPr lang="en" sz="31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Sprint </a:t>
            </a:r>
            <a:r>
              <a:rPr lang="en" sz="3100">
                <a:solidFill>
                  <a:srgbClr val="AF7B51"/>
                </a:solidFill>
              </a:rPr>
              <a:t>4</a:t>
            </a:r>
            <a:r>
              <a:rPr lang="en" sz="31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 -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Collin Junkersfeld, Travis Thayer, Jakob Welchner, Luis Ramirez, Dustin Bramos, Quentin Sheets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73" y="580150"/>
            <a:ext cx="1362050" cy="1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This Sprint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create an account to keep track of my game history and handicap.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player, I want to be able to view my pace and score history by golf course and date.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log into the application so that I can view dashboard and courses.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start a session so that I can keep track of play on my scorecard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 I want to be able to log out of the application once I am done using it.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 I want to be able to reset my password on login/signup page.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in Progress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051525" y="1881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the par for each hole, front nine score, back nine score and total score on the player history.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Connect sign up page to the database to store new user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more features to the dashboard.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Dynamically update the scorecard as scores are entered.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the functionality to update the user’s password within the database.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r>
              <a:rPr lang="en"/>
              <a:t>for Next Sprint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 a user I want to be able to edit my profile information and change my password.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 a staffer, I want to be able to view a map of the course, so that I can track user locations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