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033e69f5_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033e69f5_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033e69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033e69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Travis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033e69f5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033e69f5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Dustin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033e69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033e69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Luis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033e69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033e69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Speaker: Collin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Play Session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start a game on the dashboard - User selects golf course from drop down list - user selects front 9 or back 9 - user scorescards automatically starts them at first hole - user is instructed to click start button when they start to play - (Time clock starts) - user updates hole number on scorecard on each hole - (repeat until finish with holes) - hit stop button when golf outing is finished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History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‘Player History’ from dashboard - Player Selects specific golf outing by either course or date - Player clicks either score or pace - player views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033e69f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033e69f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Quentin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88750" y="1901125"/>
            <a:ext cx="7966500" cy="12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Golf Player Time Management (GPTMS) </a:t>
            </a:r>
            <a:endParaRPr sz="3400"/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 sz="3100"/>
              <a:t>Sprint 2  -</a:t>
            </a:r>
            <a:endParaRPr sz="3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71647"/>
            <a:ext cx="53613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Junkersfeld, Travis Thayer, Jakob Welchner, Luis Ramirez, Dustin Bramos, Quentin Sheets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73" y="580150"/>
            <a:ext cx="1362050" cy="1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52200" y="357425"/>
            <a:ext cx="210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50" y="236225"/>
            <a:ext cx="5790551" cy="46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77800" y="302425"/>
            <a:ext cx="255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Class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00" y="416525"/>
            <a:ext cx="6008576" cy="4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0750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83700"/>
            <a:ext cx="7658727" cy="3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30700" y="1248875"/>
            <a:ext cx="3709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 Creation, Registration Role </a:t>
            </a:r>
            <a:r>
              <a:rPr lang="en" sz="1500"/>
              <a:t>Management</a:t>
            </a:r>
            <a:r>
              <a:rPr lang="en" sz="1500"/>
              <a:t>, Profile Update, etc.</a:t>
            </a:r>
            <a:endParaRPr sz="15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Allowing users to create an account for the application by filling out the signup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users already has an account, user can navigate to Login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Login form gives option to reset password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524" y="234672"/>
            <a:ext cx="2883749" cy="21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25" y="2411898"/>
            <a:ext cx="1953190" cy="242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30700" y="6438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Completed User Stories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Next Sprint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log into the application so that I can view dashboard/nearby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start a session so that I can keep track of play on my scorecard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view my pace and score history by golf course and date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 for User Authentication System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Sprint Checklist for required functionality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each component before pushing to GitHub and master branch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team performs testing and creates of use cases that may create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sure </a:t>
            </a:r>
            <a:r>
              <a:rPr lang="en" sz="1400"/>
              <a:t>requirements</a:t>
            </a:r>
            <a:r>
              <a:rPr lang="en" sz="1400"/>
              <a:t> are defined for User Authentication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